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2"/>
  </p:notesMasterIdLst>
  <p:sldIdLst>
    <p:sldId id="256" r:id="rId2"/>
    <p:sldId id="258" r:id="rId3"/>
    <p:sldId id="257" r:id="rId4"/>
    <p:sldId id="265" r:id="rId5"/>
    <p:sldId id="260" r:id="rId6"/>
    <p:sldId id="261" r:id="rId7"/>
    <p:sldId id="262" r:id="rId8"/>
    <p:sldId id="291" r:id="rId9"/>
    <p:sldId id="292" r:id="rId10"/>
    <p:sldId id="264" r:id="rId11"/>
    <p:sldId id="263" r:id="rId12"/>
    <p:sldId id="290" r:id="rId13"/>
    <p:sldId id="288" r:id="rId14"/>
    <p:sldId id="295" r:id="rId15"/>
    <p:sldId id="294" r:id="rId16"/>
    <p:sldId id="296" r:id="rId17"/>
    <p:sldId id="267" r:id="rId18"/>
    <p:sldId id="271" r:id="rId19"/>
    <p:sldId id="272" r:id="rId20"/>
    <p:sldId id="268" r:id="rId21"/>
    <p:sldId id="270" r:id="rId22"/>
    <p:sldId id="266" r:id="rId23"/>
    <p:sldId id="269" r:id="rId24"/>
    <p:sldId id="289" r:id="rId25"/>
    <p:sldId id="273" r:id="rId26"/>
    <p:sldId id="274" r:id="rId27"/>
    <p:sldId id="276" r:id="rId28"/>
    <p:sldId id="277" r:id="rId29"/>
    <p:sldId id="278" r:id="rId30"/>
    <p:sldId id="279" r:id="rId31"/>
    <p:sldId id="280" r:id="rId32"/>
    <p:sldId id="284" r:id="rId33"/>
    <p:sldId id="285" r:id="rId34"/>
    <p:sldId id="281" r:id="rId35"/>
    <p:sldId id="286" r:id="rId36"/>
    <p:sldId id="282" r:id="rId37"/>
    <p:sldId id="283" r:id="rId38"/>
    <p:sldId id="259" r:id="rId39"/>
    <p:sldId id="293" r:id="rId40"/>
    <p:sldId id="28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A70AF7-8126-4BBE-B2CF-40FE7BC9CE98}" v="245" dt="2024-06-06T13:27:21.6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140" d="100"/>
          <a:sy n="140" d="100"/>
        </p:scale>
        <p:origin x="594" y="126"/>
      </p:cViewPr>
      <p:guideLst>
        <p:guide pos="3840"/>
        <p:guide orient="horz" pos="2160"/>
      </p:guideLst>
    </p:cSldViewPr>
  </p:slideViewPr>
  <p:outlineViewPr>
    <p:cViewPr>
      <p:scale>
        <a:sx n="33" d="100"/>
        <a:sy n="33" d="100"/>
      </p:scale>
      <p:origin x="0" y="-47424"/>
    </p:cViewPr>
  </p:outlineViewPr>
  <p:notesTextViewPr>
    <p:cViewPr>
      <p:scale>
        <a:sx n="1" d="1"/>
        <a:sy n="1" d="1"/>
      </p:scale>
      <p:origin x="0" y="-25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 Shelley, VSOSLOU" userId="ff7194be-9225-436e-8ec9-53ee46b47e3d" providerId="ADAL" clId="{4CA70AF7-8126-4BBE-B2CF-40FE7BC9CE98}"/>
    <pc:docChg chg="undo redo custSel addSld delSld modSld sldOrd addSection delSection">
      <pc:chgData name="Bell, Shelley, VSOSLOU" userId="ff7194be-9225-436e-8ec9-53ee46b47e3d" providerId="ADAL" clId="{4CA70AF7-8126-4BBE-B2CF-40FE7BC9CE98}" dt="2024-06-06T14:43:45.009" v="4109" actId="33524"/>
      <pc:docMkLst>
        <pc:docMk/>
      </pc:docMkLst>
      <pc:sldChg chg="ord">
        <pc:chgData name="Bell, Shelley, VSOSLOU" userId="ff7194be-9225-436e-8ec9-53ee46b47e3d" providerId="ADAL" clId="{4CA70AF7-8126-4BBE-B2CF-40FE7BC9CE98}" dt="2024-06-04T20:11:44.970" v="55"/>
        <pc:sldMkLst>
          <pc:docMk/>
          <pc:sldMk cId="3630956290" sldId="264"/>
        </pc:sldMkLst>
      </pc:sldChg>
      <pc:sldChg chg="modNotesTx">
        <pc:chgData name="Bell, Shelley, VSOSLOU" userId="ff7194be-9225-436e-8ec9-53ee46b47e3d" providerId="ADAL" clId="{4CA70AF7-8126-4BBE-B2CF-40FE7BC9CE98}" dt="2024-06-06T14:06:22.796" v="2940" actId="20577"/>
        <pc:sldMkLst>
          <pc:docMk/>
          <pc:sldMk cId="722007168" sldId="271"/>
        </pc:sldMkLst>
      </pc:sldChg>
      <pc:sldChg chg="modSp mod">
        <pc:chgData name="Bell, Shelley, VSOSLOU" userId="ff7194be-9225-436e-8ec9-53ee46b47e3d" providerId="ADAL" clId="{4CA70AF7-8126-4BBE-B2CF-40FE7BC9CE98}" dt="2024-06-04T20:24:21.930" v="647" actId="20577"/>
        <pc:sldMkLst>
          <pc:docMk/>
          <pc:sldMk cId="2239757075" sldId="273"/>
        </pc:sldMkLst>
        <pc:spChg chg="mod">
          <ac:chgData name="Bell, Shelley, VSOSLOU" userId="ff7194be-9225-436e-8ec9-53ee46b47e3d" providerId="ADAL" clId="{4CA70AF7-8126-4BBE-B2CF-40FE7BC9CE98}" dt="2024-06-04T20:24:21.930" v="647" actId="20577"/>
          <ac:spMkLst>
            <pc:docMk/>
            <pc:sldMk cId="2239757075" sldId="273"/>
            <ac:spMk id="3" creationId="{1CD1BBAF-F4CD-D58D-60FC-A88C9F19B7F8}"/>
          </ac:spMkLst>
        </pc:spChg>
      </pc:sldChg>
      <pc:sldChg chg="modSp">
        <pc:chgData name="Bell, Shelley, VSOSLOU" userId="ff7194be-9225-436e-8ec9-53ee46b47e3d" providerId="ADAL" clId="{4CA70AF7-8126-4BBE-B2CF-40FE7BC9CE98}" dt="2024-06-04T20:25:20.124" v="648" actId="20577"/>
        <pc:sldMkLst>
          <pc:docMk/>
          <pc:sldMk cId="3280016953" sldId="284"/>
        </pc:sldMkLst>
        <pc:spChg chg="mod">
          <ac:chgData name="Bell, Shelley, VSOSLOU" userId="ff7194be-9225-436e-8ec9-53ee46b47e3d" providerId="ADAL" clId="{4CA70AF7-8126-4BBE-B2CF-40FE7BC9CE98}" dt="2024-06-04T20:25:20.124" v="648" actId="20577"/>
          <ac:spMkLst>
            <pc:docMk/>
            <pc:sldMk cId="3280016953" sldId="284"/>
            <ac:spMk id="3" creationId="{6B553C4F-BAB8-C7DD-02F1-D222BC972B53}"/>
          </ac:spMkLst>
        </pc:spChg>
      </pc:sldChg>
      <pc:sldChg chg="modSp mod">
        <pc:chgData name="Bell, Shelley, VSOSLOU" userId="ff7194be-9225-436e-8ec9-53ee46b47e3d" providerId="ADAL" clId="{4CA70AF7-8126-4BBE-B2CF-40FE7BC9CE98}" dt="2024-06-06T14:10:18.016" v="2942" actId="207"/>
        <pc:sldMkLst>
          <pc:docMk/>
          <pc:sldMk cId="1261629386" sldId="286"/>
        </pc:sldMkLst>
        <pc:spChg chg="mod">
          <ac:chgData name="Bell, Shelley, VSOSLOU" userId="ff7194be-9225-436e-8ec9-53ee46b47e3d" providerId="ADAL" clId="{4CA70AF7-8126-4BBE-B2CF-40FE7BC9CE98}" dt="2024-06-06T14:10:18.016" v="2942" actId="207"/>
          <ac:spMkLst>
            <pc:docMk/>
            <pc:sldMk cId="1261629386" sldId="286"/>
            <ac:spMk id="2" creationId="{44059393-39AA-06D1-CEF9-CE586D119AF5}"/>
          </ac:spMkLst>
        </pc:spChg>
      </pc:sldChg>
      <pc:sldChg chg="addSp delSp modSp mod modNotesTx">
        <pc:chgData name="Bell, Shelley, VSOSLOU" userId="ff7194be-9225-436e-8ec9-53ee46b47e3d" providerId="ADAL" clId="{4CA70AF7-8126-4BBE-B2CF-40FE7BC9CE98}" dt="2024-06-06T14:43:45.009" v="4109" actId="33524"/>
        <pc:sldMkLst>
          <pc:docMk/>
          <pc:sldMk cId="3296609073" sldId="287"/>
        </pc:sldMkLst>
        <pc:spChg chg="mod">
          <ac:chgData name="Bell, Shelley, VSOSLOU" userId="ff7194be-9225-436e-8ec9-53ee46b47e3d" providerId="ADAL" clId="{4CA70AF7-8126-4BBE-B2CF-40FE7BC9CE98}" dt="2024-06-06T13:39:42.757" v="2289" actId="26606"/>
          <ac:spMkLst>
            <pc:docMk/>
            <pc:sldMk cId="3296609073" sldId="287"/>
            <ac:spMk id="2" creationId="{D719FEB7-8F14-7051-CA09-892ED8125FE6}"/>
          </ac:spMkLst>
        </pc:spChg>
        <pc:spChg chg="add del">
          <ac:chgData name="Bell, Shelley, VSOSLOU" userId="ff7194be-9225-436e-8ec9-53ee46b47e3d" providerId="ADAL" clId="{4CA70AF7-8126-4BBE-B2CF-40FE7BC9CE98}" dt="2024-06-06T13:39:42.757" v="2289" actId="26606"/>
          <ac:spMkLst>
            <pc:docMk/>
            <pc:sldMk cId="3296609073" sldId="287"/>
            <ac:spMk id="436" creationId="{A8384FB5-9ADC-4DDC-881B-597D56F5B15D}"/>
          </ac:spMkLst>
        </pc:spChg>
        <pc:spChg chg="add del">
          <ac:chgData name="Bell, Shelley, VSOSLOU" userId="ff7194be-9225-436e-8ec9-53ee46b47e3d" providerId="ADAL" clId="{4CA70AF7-8126-4BBE-B2CF-40FE7BC9CE98}" dt="2024-06-06T13:39:42.757" v="2289" actId="26606"/>
          <ac:spMkLst>
            <pc:docMk/>
            <pc:sldMk cId="3296609073" sldId="287"/>
            <ac:spMk id="441" creationId="{1199E1B1-A8C0-4FE8-A5A8-1CB41D69F857}"/>
          </ac:spMkLst>
        </pc:spChg>
        <pc:spChg chg="add del">
          <ac:chgData name="Bell, Shelley, VSOSLOU" userId="ff7194be-9225-436e-8ec9-53ee46b47e3d" providerId="ADAL" clId="{4CA70AF7-8126-4BBE-B2CF-40FE7BC9CE98}" dt="2024-06-06T13:39:42.757" v="2289" actId="26606"/>
          <ac:spMkLst>
            <pc:docMk/>
            <pc:sldMk cId="3296609073" sldId="287"/>
            <ac:spMk id="443" creationId="{84A8DE83-DE75-4B41-9DB4-A7EC0B0DEC0B}"/>
          </ac:spMkLst>
        </pc:spChg>
        <pc:spChg chg="add del">
          <ac:chgData name="Bell, Shelley, VSOSLOU" userId="ff7194be-9225-436e-8ec9-53ee46b47e3d" providerId="ADAL" clId="{4CA70AF7-8126-4BBE-B2CF-40FE7BC9CE98}" dt="2024-06-06T13:39:42.757" v="2289" actId="26606"/>
          <ac:spMkLst>
            <pc:docMk/>
            <pc:sldMk cId="3296609073" sldId="287"/>
            <ac:spMk id="445" creationId="{A7009A0A-BEF5-4EAC-AF15-E4F9F002E239}"/>
          </ac:spMkLst>
        </pc:spChg>
        <pc:spChg chg="add del">
          <ac:chgData name="Bell, Shelley, VSOSLOU" userId="ff7194be-9225-436e-8ec9-53ee46b47e3d" providerId="ADAL" clId="{4CA70AF7-8126-4BBE-B2CF-40FE7BC9CE98}" dt="2024-06-06T13:39:42.757" v="2289" actId="26606"/>
          <ac:spMkLst>
            <pc:docMk/>
            <pc:sldMk cId="3296609073" sldId="287"/>
            <ac:spMk id="450" creationId="{A8384FB5-9ADC-4DDC-881B-597D56F5B15D}"/>
          </ac:spMkLst>
        </pc:spChg>
        <pc:spChg chg="add del">
          <ac:chgData name="Bell, Shelley, VSOSLOU" userId="ff7194be-9225-436e-8ec9-53ee46b47e3d" providerId="ADAL" clId="{4CA70AF7-8126-4BBE-B2CF-40FE7BC9CE98}" dt="2024-06-06T13:39:42.757" v="2289" actId="26606"/>
          <ac:spMkLst>
            <pc:docMk/>
            <pc:sldMk cId="3296609073" sldId="287"/>
            <ac:spMk id="452" creationId="{1199E1B1-A8C0-4FE8-A5A8-1CB41D69F857}"/>
          </ac:spMkLst>
        </pc:spChg>
        <pc:spChg chg="add del">
          <ac:chgData name="Bell, Shelley, VSOSLOU" userId="ff7194be-9225-436e-8ec9-53ee46b47e3d" providerId="ADAL" clId="{4CA70AF7-8126-4BBE-B2CF-40FE7BC9CE98}" dt="2024-06-06T13:39:42.757" v="2289" actId="26606"/>
          <ac:spMkLst>
            <pc:docMk/>
            <pc:sldMk cId="3296609073" sldId="287"/>
            <ac:spMk id="454" creationId="{84A8DE83-DE75-4B41-9DB4-A7EC0B0DEC0B}"/>
          </ac:spMkLst>
        </pc:spChg>
        <pc:spChg chg="add del">
          <ac:chgData name="Bell, Shelley, VSOSLOU" userId="ff7194be-9225-436e-8ec9-53ee46b47e3d" providerId="ADAL" clId="{4CA70AF7-8126-4BBE-B2CF-40FE7BC9CE98}" dt="2024-06-06T13:39:42.757" v="2289" actId="26606"/>
          <ac:spMkLst>
            <pc:docMk/>
            <pc:sldMk cId="3296609073" sldId="287"/>
            <ac:spMk id="456" creationId="{A7009A0A-BEF5-4EAC-AF15-E4F9F002E239}"/>
          </ac:spMkLst>
        </pc:spChg>
        <pc:picChg chg="mod">
          <ac:chgData name="Bell, Shelley, VSOSLOU" userId="ff7194be-9225-436e-8ec9-53ee46b47e3d" providerId="ADAL" clId="{4CA70AF7-8126-4BBE-B2CF-40FE7BC9CE98}" dt="2024-06-06T13:39:42.757" v="2289" actId="26606"/>
          <ac:picMkLst>
            <pc:docMk/>
            <pc:sldMk cId="3296609073" sldId="287"/>
            <ac:picMk id="5" creationId="{1A589C61-D921-422B-6C33-EF0C43C08E79}"/>
          </ac:picMkLst>
        </pc:picChg>
      </pc:sldChg>
      <pc:sldChg chg="ord">
        <pc:chgData name="Bell, Shelley, VSOSLOU" userId="ff7194be-9225-436e-8ec9-53ee46b47e3d" providerId="ADAL" clId="{4CA70AF7-8126-4BBE-B2CF-40FE7BC9CE98}" dt="2024-06-04T20:11:24.380" v="53"/>
        <pc:sldMkLst>
          <pc:docMk/>
          <pc:sldMk cId="3886895353" sldId="290"/>
        </pc:sldMkLst>
      </pc:sldChg>
      <pc:sldChg chg="addSp delSp modSp mod setClrOvrMap">
        <pc:chgData name="Bell, Shelley, VSOSLOU" userId="ff7194be-9225-436e-8ec9-53ee46b47e3d" providerId="ADAL" clId="{4CA70AF7-8126-4BBE-B2CF-40FE7BC9CE98}" dt="2024-06-05T18:32:07.120" v="1376" actId="26606"/>
        <pc:sldMkLst>
          <pc:docMk/>
          <pc:sldMk cId="645202551" sldId="293"/>
        </pc:sldMkLst>
        <pc:spChg chg="mod">
          <ac:chgData name="Bell, Shelley, VSOSLOU" userId="ff7194be-9225-436e-8ec9-53ee46b47e3d" providerId="ADAL" clId="{4CA70AF7-8126-4BBE-B2CF-40FE7BC9CE98}" dt="2024-06-05T18:32:07.120" v="1376" actId="26606"/>
          <ac:spMkLst>
            <pc:docMk/>
            <pc:sldMk cId="645202551" sldId="293"/>
            <ac:spMk id="2" creationId="{4A82E478-874E-5D53-B13B-B5D490E1891B}"/>
          </ac:spMkLst>
        </pc:spChg>
        <pc:spChg chg="mod">
          <ac:chgData name="Bell, Shelley, VSOSLOU" userId="ff7194be-9225-436e-8ec9-53ee46b47e3d" providerId="ADAL" clId="{4CA70AF7-8126-4BBE-B2CF-40FE7BC9CE98}" dt="2024-06-05T18:32:07.120" v="1376" actId="26606"/>
          <ac:spMkLst>
            <pc:docMk/>
            <pc:sldMk cId="645202551" sldId="293"/>
            <ac:spMk id="3" creationId="{134BE50C-FE73-151E-1CB4-9B68D8D7F094}"/>
          </ac:spMkLst>
        </pc:spChg>
        <pc:spChg chg="add del">
          <ac:chgData name="Bell, Shelley, VSOSLOU" userId="ff7194be-9225-436e-8ec9-53ee46b47e3d" providerId="ADAL" clId="{4CA70AF7-8126-4BBE-B2CF-40FE7BC9CE98}" dt="2024-06-05T18:32:07.120" v="1376" actId="26606"/>
          <ac:spMkLst>
            <pc:docMk/>
            <pc:sldMk cId="645202551" sldId="293"/>
            <ac:spMk id="18" creationId="{38FAA1A1-D861-433F-88FA-1E9D6FD31D11}"/>
          </ac:spMkLst>
        </pc:spChg>
        <pc:spChg chg="add del">
          <ac:chgData name="Bell, Shelley, VSOSLOU" userId="ff7194be-9225-436e-8ec9-53ee46b47e3d" providerId="ADAL" clId="{4CA70AF7-8126-4BBE-B2CF-40FE7BC9CE98}" dt="2024-06-05T18:32:07.120" v="1376" actId="26606"/>
          <ac:spMkLst>
            <pc:docMk/>
            <pc:sldMk cId="645202551" sldId="293"/>
            <ac:spMk id="19" creationId="{09588DA8-065E-4F6F-8EFD-43104AB2E0CF}"/>
          </ac:spMkLst>
        </pc:spChg>
        <pc:spChg chg="add del">
          <ac:chgData name="Bell, Shelley, VSOSLOU" userId="ff7194be-9225-436e-8ec9-53ee46b47e3d" providerId="ADAL" clId="{4CA70AF7-8126-4BBE-B2CF-40FE7BC9CE98}" dt="2024-06-05T18:32:07.120" v="1376" actId="26606"/>
          <ac:spMkLst>
            <pc:docMk/>
            <pc:sldMk cId="645202551" sldId="293"/>
            <ac:spMk id="20" creationId="{8D71EDA1-87BF-4D5D-AB79-F346FD19278A}"/>
          </ac:spMkLst>
        </pc:spChg>
        <pc:spChg chg="add del">
          <ac:chgData name="Bell, Shelley, VSOSLOU" userId="ff7194be-9225-436e-8ec9-53ee46b47e3d" providerId="ADAL" clId="{4CA70AF7-8126-4BBE-B2CF-40FE7BC9CE98}" dt="2024-06-05T18:32:07.120" v="1376" actId="26606"/>
          <ac:spMkLst>
            <pc:docMk/>
            <pc:sldMk cId="645202551" sldId="293"/>
            <ac:spMk id="21" creationId="{C4285719-470E-454C-AF62-8323075F1F5B}"/>
          </ac:spMkLst>
        </pc:spChg>
        <pc:spChg chg="add del">
          <ac:chgData name="Bell, Shelley, VSOSLOU" userId="ff7194be-9225-436e-8ec9-53ee46b47e3d" providerId="ADAL" clId="{4CA70AF7-8126-4BBE-B2CF-40FE7BC9CE98}" dt="2024-06-05T18:32:07.120" v="1376" actId="26606"/>
          <ac:spMkLst>
            <pc:docMk/>
            <pc:sldMk cId="645202551" sldId="293"/>
            <ac:spMk id="22" creationId="{CD9FE4EF-C4D8-49A0-B2FF-81D8DB7D8A24}"/>
          </ac:spMkLst>
        </pc:spChg>
        <pc:spChg chg="add del">
          <ac:chgData name="Bell, Shelley, VSOSLOU" userId="ff7194be-9225-436e-8ec9-53ee46b47e3d" providerId="ADAL" clId="{4CA70AF7-8126-4BBE-B2CF-40FE7BC9CE98}" dt="2024-06-05T18:32:07.120" v="1376" actId="26606"/>
          <ac:spMkLst>
            <pc:docMk/>
            <pc:sldMk cId="645202551" sldId="293"/>
            <ac:spMk id="23" creationId="{4300840D-0A0B-4512-BACA-B439D5B9C57C}"/>
          </ac:spMkLst>
        </pc:spChg>
        <pc:spChg chg="add del">
          <ac:chgData name="Bell, Shelley, VSOSLOU" userId="ff7194be-9225-436e-8ec9-53ee46b47e3d" providerId="ADAL" clId="{4CA70AF7-8126-4BBE-B2CF-40FE7BC9CE98}" dt="2024-06-05T18:32:07.120" v="1376" actId="26606"/>
          <ac:spMkLst>
            <pc:docMk/>
            <pc:sldMk cId="645202551" sldId="293"/>
            <ac:spMk id="24" creationId="{D2B78728-A580-49A7-84F9-6EF6F583ADE0}"/>
          </ac:spMkLst>
        </pc:spChg>
        <pc:spChg chg="add del">
          <ac:chgData name="Bell, Shelley, VSOSLOU" userId="ff7194be-9225-436e-8ec9-53ee46b47e3d" providerId="ADAL" clId="{4CA70AF7-8126-4BBE-B2CF-40FE7BC9CE98}" dt="2024-06-05T18:32:07.120" v="1376" actId="26606"/>
          <ac:spMkLst>
            <pc:docMk/>
            <pc:sldMk cId="645202551" sldId="293"/>
            <ac:spMk id="29" creationId="{B95B9BA8-1D69-4796-85F5-B6D0BD52354B}"/>
          </ac:spMkLst>
        </pc:spChg>
        <pc:grpChg chg="add del">
          <ac:chgData name="Bell, Shelley, VSOSLOU" userId="ff7194be-9225-436e-8ec9-53ee46b47e3d" providerId="ADAL" clId="{4CA70AF7-8126-4BBE-B2CF-40FE7BC9CE98}" dt="2024-06-05T18:32:07.120" v="1376" actId="26606"/>
          <ac:grpSpMkLst>
            <pc:docMk/>
            <pc:sldMk cId="645202551" sldId="293"/>
            <ac:grpSpMk id="31" creationId="{5F892E19-92E7-4BB2-8C3F-DBDFE8D9D324}"/>
          </ac:grpSpMkLst>
        </pc:grpChg>
      </pc:sldChg>
      <pc:sldChg chg="addSp delSp modSp new mod setBg">
        <pc:chgData name="Bell, Shelley, VSOSLOU" userId="ff7194be-9225-436e-8ec9-53ee46b47e3d" providerId="ADAL" clId="{4CA70AF7-8126-4BBE-B2CF-40FE7BC9CE98}" dt="2024-06-04T20:12:17.012" v="57" actId="14100"/>
        <pc:sldMkLst>
          <pc:docMk/>
          <pc:sldMk cId="2366308366" sldId="294"/>
        </pc:sldMkLst>
        <pc:spChg chg="mod">
          <ac:chgData name="Bell, Shelley, VSOSLOU" userId="ff7194be-9225-436e-8ec9-53ee46b47e3d" providerId="ADAL" clId="{4CA70AF7-8126-4BBE-B2CF-40FE7BC9CE98}" dt="2024-06-04T19:47:46.542" v="24" actId="2711"/>
          <ac:spMkLst>
            <pc:docMk/>
            <pc:sldMk cId="2366308366" sldId="294"/>
            <ac:spMk id="2" creationId="{D2FE7B34-F7C4-EBF2-5D03-70B05AE2B439}"/>
          </ac:spMkLst>
        </pc:spChg>
        <pc:spChg chg="del">
          <ac:chgData name="Bell, Shelley, VSOSLOU" userId="ff7194be-9225-436e-8ec9-53ee46b47e3d" providerId="ADAL" clId="{4CA70AF7-8126-4BBE-B2CF-40FE7BC9CE98}" dt="2024-06-04T19:47:07.151" v="1"/>
          <ac:spMkLst>
            <pc:docMk/>
            <pc:sldMk cId="2366308366" sldId="294"/>
            <ac:spMk id="3" creationId="{3E81E4AB-7DA4-2490-2002-CA1963AE4C9C}"/>
          </ac:spMkLst>
        </pc:spChg>
        <pc:spChg chg="add">
          <ac:chgData name="Bell, Shelley, VSOSLOU" userId="ff7194be-9225-436e-8ec9-53ee46b47e3d" providerId="ADAL" clId="{4CA70AF7-8126-4BBE-B2CF-40FE7BC9CE98}" dt="2024-06-04T19:47:38.554" v="23" actId="26606"/>
          <ac:spMkLst>
            <pc:docMk/>
            <pc:sldMk cId="2366308366" sldId="294"/>
            <ac:spMk id="10" creationId="{A8384FB5-9ADC-4DDC-881B-597D56F5B15D}"/>
          </ac:spMkLst>
        </pc:spChg>
        <pc:spChg chg="add">
          <ac:chgData name="Bell, Shelley, VSOSLOU" userId="ff7194be-9225-436e-8ec9-53ee46b47e3d" providerId="ADAL" clId="{4CA70AF7-8126-4BBE-B2CF-40FE7BC9CE98}" dt="2024-06-04T19:47:38.554" v="23" actId="26606"/>
          <ac:spMkLst>
            <pc:docMk/>
            <pc:sldMk cId="2366308366" sldId="294"/>
            <ac:spMk id="12" creationId="{91E5A9A7-95C6-4F4F-B00E-C82E07FE62EF}"/>
          </ac:spMkLst>
        </pc:spChg>
        <pc:spChg chg="add">
          <ac:chgData name="Bell, Shelley, VSOSLOU" userId="ff7194be-9225-436e-8ec9-53ee46b47e3d" providerId="ADAL" clId="{4CA70AF7-8126-4BBE-B2CF-40FE7BC9CE98}" dt="2024-06-04T19:47:38.554" v="23" actId="26606"/>
          <ac:spMkLst>
            <pc:docMk/>
            <pc:sldMk cId="2366308366" sldId="294"/>
            <ac:spMk id="14" creationId="{D07DD2DE-F619-49DD-B5E7-03A290FF4ED1}"/>
          </ac:spMkLst>
        </pc:spChg>
        <pc:spChg chg="add">
          <ac:chgData name="Bell, Shelley, VSOSLOU" userId="ff7194be-9225-436e-8ec9-53ee46b47e3d" providerId="ADAL" clId="{4CA70AF7-8126-4BBE-B2CF-40FE7BC9CE98}" dt="2024-06-04T19:47:38.554" v="23" actId="26606"/>
          <ac:spMkLst>
            <pc:docMk/>
            <pc:sldMk cId="2366308366" sldId="294"/>
            <ac:spMk id="16" creationId="{85149191-5F60-4A28-AAFF-039F96B0F3EC}"/>
          </ac:spMkLst>
        </pc:spChg>
        <pc:spChg chg="add">
          <ac:chgData name="Bell, Shelley, VSOSLOU" userId="ff7194be-9225-436e-8ec9-53ee46b47e3d" providerId="ADAL" clId="{4CA70AF7-8126-4BBE-B2CF-40FE7BC9CE98}" dt="2024-06-04T19:47:38.554" v="23" actId="26606"/>
          <ac:spMkLst>
            <pc:docMk/>
            <pc:sldMk cId="2366308366" sldId="294"/>
            <ac:spMk id="18" creationId="{F8260ED5-17F7-4158-B241-D51DD4CF1B7E}"/>
          </ac:spMkLst>
        </pc:spChg>
        <pc:picChg chg="add mod">
          <ac:chgData name="Bell, Shelley, VSOSLOU" userId="ff7194be-9225-436e-8ec9-53ee46b47e3d" providerId="ADAL" clId="{4CA70AF7-8126-4BBE-B2CF-40FE7BC9CE98}" dt="2024-06-04T20:12:17.012" v="57" actId="14100"/>
          <ac:picMkLst>
            <pc:docMk/>
            <pc:sldMk cId="2366308366" sldId="294"/>
            <ac:picMk id="5" creationId="{54FBB39E-3C5E-67AF-F4BD-0107813FF812}"/>
          </ac:picMkLst>
        </pc:picChg>
      </pc:sldChg>
      <pc:sldChg chg="new del">
        <pc:chgData name="Bell, Shelley, VSOSLOU" userId="ff7194be-9225-436e-8ec9-53ee46b47e3d" providerId="ADAL" clId="{4CA70AF7-8126-4BBE-B2CF-40FE7BC9CE98}" dt="2024-06-04T19:51:31.328" v="29" actId="2696"/>
        <pc:sldMkLst>
          <pc:docMk/>
          <pc:sldMk cId="357240694" sldId="295"/>
        </pc:sldMkLst>
      </pc:sldChg>
      <pc:sldChg chg="addSp delSp modSp new mod setBg modClrScheme chgLayout">
        <pc:chgData name="Bell, Shelley, VSOSLOU" userId="ff7194be-9225-436e-8ec9-53ee46b47e3d" providerId="ADAL" clId="{4CA70AF7-8126-4BBE-B2CF-40FE7BC9CE98}" dt="2024-06-05T18:32:46.141" v="1379" actId="26606"/>
        <pc:sldMkLst>
          <pc:docMk/>
          <pc:sldMk cId="1638818051" sldId="295"/>
        </pc:sldMkLst>
        <pc:spChg chg="del">
          <ac:chgData name="Bell, Shelley, VSOSLOU" userId="ff7194be-9225-436e-8ec9-53ee46b47e3d" providerId="ADAL" clId="{4CA70AF7-8126-4BBE-B2CF-40FE7BC9CE98}" dt="2024-06-04T19:54:08.923" v="33" actId="700"/>
          <ac:spMkLst>
            <pc:docMk/>
            <pc:sldMk cId="1638818051" sldId="295"/>
            <ac:spMk id="2" creationId="{E339BB83-7C13-5932-6107-A8E995250A00}"/>
          </ac:spMkLst>
        </pc:spChg>
        <pc:spChg chg="del mod">
          <ac:chgData name="Bell, Shelley, VSOSLOU" userId="ff7194be-9225-436e-8ec9-53ee46b47e3d" providerId="ADAL" clId="{4CA70AF7-8126-4BBE-B2CF-40FE7BC9CE98}" dt="2024-06-04T19:54:08.923" v="33" actId="700"/>
          <ac:spMkLst>
            <pc:docMk/>
            <pc:sldMk cId="1638818051" sldId="295"/>
            <ac:spMk id="3" creationId="{C83029E9-FEA8-2B8F-88E1-43402224620B}"/>
          </ac:spMkLst>
        </pc:spChg>
        <pc:spChg chg="add del">
          <ac:chgData name="Bell, Shelley, VSOSLOU" userId="ff7194be-9225-436e-8ec9-53ee46b47e3d" providerId="ADAL" clId="{4CA70AF7-8126-4BBE-B2CF-40FE7BC9CE98}" dt="2024-06-04T20:09:06.131" v="43" actId="26606"/>
          <ac:spMkLst>
            <pc:docMk/>
            <pc:sldMk cId="1638818051" sldId="295"/>
            <ac:spMk id="7" creationId="{AB8C311F-7253-4AED-9701-7FC0708C41C7}"/>
          </ac:spMkLst>
        </pc:spChg>
        <pc:spChg chg="add del">
          <ac:chgData name="Bell, Shelley, VSOSLOU" userId="ff7194be-9225-436e-8ec9-53ee46b47e3d" providerId="ADAL" clId="{4CA70AF7-8126-4BBE-B2CF-40FE7BC9CE98}" dt="2024-06-04T20:09:06.131" v="43" actId="26606"/>
          <ac:spMkLst>
            <pc:docMk/>
            <pc:sldMk cId="1638818051" sldId="295"/>
            <ac:spMk id="8" creationId="{E2384209-CB15-4CDF-9D31-C44FD9A3F20D}"/>
          </ac:spMkLst>
        </pc:spChg>
        <pc:spChg chg="add del">
          <ac:chgData name="Bell, Shelley, VSOSLOU" userId="ff7194be-9225-436e-8ec9-53ee46b47e3d" providerId="ADAL" clId="{4CA70AF7-8126-4BBE-B2CF-40FE7BC9CE98}" dt="2024-06-04T20:09:06.131" v="43" actId="26606"/>
          <ac:spMkLst>
            <pc:docMk/>
            <pc:sldMk cId="1638818051" sldId="295"/>
            <ac:spMk id="9" creationId="{2633B3B5-CC90-43F0-8714-D31D1F3F0209}"/>
          </ac:spMkLst>
        </pc:spChg>
        <pc:spChg chg="add del">
          <ac:chgData name="Bell, Shelley, VSOSLOU" userId="ff7194be-9225-436e-8ec9-53ee46b47e3d" providerId="ADAL" clId="{4CA70AF7-8126-4BBE-B2CF-40FE7BC9CE98}" dt="2024-06-04T20:08:19.220" v="38" actId="26606"/>
          <ac:spMkLst>
            <pc:docMk/>
            <pc:sldMk cId="1638818051" sldId="295"/>
            <ac:spMk id="10" creationId="{AB8C311F-7253-4AED-9701-7FC0708C41C7}"/>
          </ac:spMkLst>
        </pc:spChg>
        <pc:spChg chg="add del">
          <ac:chgData name="Bell, Shelley, VSOSLOU" userId="ff7194be-9225-436e-8ec9-53ee46b47e3d" providerId="ADAL" clId="{4CA70AF7-8126-4BBE-B2CF-40FE7BC9CE98}" dt="2024-06-04T20:09:06.131" v="43" actId="26606"/>
          <ac:spMkLst>
            <pc:docMk/>
            <pc:sldMk cId="1638818051" sldId="295"/>
            <ac:spMk id="11" creationId="{A8D57A06-A426-446D-B02C-A2DC6B62E45E}"/>
          </ac:spMkLst>
        </pc:spChg>
        <pc:spChg chg="add del">
          <ac:chgData name="Bell, Shelley, VSOSLOU" userId="ff7194be-9225-436e-8ec9-53ee46b47e3d" providerId="ADAL" clId="{4CA70AF7-8126-4BBE-B2CF-40FE7BC9CE98}" dt="2024-06-04T20:08:19.220" v="38" actId="26606"/>
          <ac:spMkLst>
            <pc:docMk/>
            <pc:sldMk cId="1638818051" sldId="295"/>
            <ac:spMk id="12" creationId="{E2384209-CB15-4CDF-9D31-C44FD9A3F20D}"/>
          </ac:spMkLst>
        </pc:spChg>
        <pc:spChg chg="add del">
          <ac:chgData name="Bell, Shelley, VSOSLOU" userId="ff7194be-9225-436e-8ec9-53ee46b47e3d" providerId="ADAL" clId="{4CA70AF7-8126-4BBE-B2CF-40FE7BC9CE98}" dt="2024-06-05T18:32:46.141" v="1379" actId="26606"/>
          <ac:spMkLst>
            <pc:docMk/>
            <pc:sldMk cId="1638818051" sldId="295"/>
            <ac:spMk id="13" creationId="{AB8C311F-7253-4AED-9701-7FC0708C41C7}"/>
          </ac:spMkLst>
        </pc:spChg>
        <pc:spChg chg="add del">
          <ac:chgData name="Bell, Shelley, VSOSLOU" userId="ff7194be-9225-436e-8ec9-53ee46b47e3d" providerId="ADAL" clId="{4CA70AF7-8126-4BBE-B2CF-40FE7BC9CE98}" dt="2024-06-04T20:08:19.220" v="38" actId="26606"/>
          <ac:spMkLst>
            <pc:docMk/>
            <pc:sldMk cId="1638818051" sldId="295"/>
            <ac:spMk id="14" creationId="{2633B3B5-CC90-43F0-8714-D31D1F3F0209}"/>
          </ac:spMkLst>
        </pc:spChg>
        <pc:spChg chg="add del">
          <ac:chgData name="Bell, Shelley, VSOSLOU" userId="ff7194be-9225-436e-8ec9-53ee46b47e3d" providerId="ADAL" clId="{4CA70AF7-8126-4BBE-B2CF-40FE7BC9CE98}" dt="2024-06-05T18:32:46.141" v="1379" actId="26606"/>
          <ac:spMkLst>
            <pc:docMk/>
            <pc:sldMk cId="1638818051" sldId="295"/>
            <ac:spMk id="15" creationId="{E2384209-CB15-4CDF-9D31-C44FD9A3F20D}"/>
          </ac:spMkLst>
        </pc:spChg>
        <pc:spChg chg="add del">
          <ac:chgData name="Bell, Shelley, VSOSLOU" userId="ff7194be-9225-436e-8ec9-53ee46b47e3d" providerId="ADAL" clId="{4CA70AF7-8126-4BBE-B2CF-40FE7BC9CE98}" dt="2024-06-04T20:08:19.220" v="38" actId="26606"/>
          <ac:spMkLst>
            <pc:docMk/>
            <pc:sldMk cId="1638818051" sldId="295"/>
            <ac:spMk id="16" creationId="{A8D57A06-A426-446D-B02C-A2DC6B62E45E}"/>
          </ac:spMkLst>
        </pc:spChg>
        <pc:spChg chg="add del">
          <ac:chgData name="Bell, Shelley, VSOSLOU" userId="ff7194be-9225-436e-8ec9-53ee46b47e3d" providerId="ADAL" clId="{4CA70AF7-8126-4BBE-B2CF-40FE7BC9CE98}" dt="2024-06-05T18:32:46.141" v="1379" actId="26606"/>
          <ac:spMkLst>
            <pc:docMk/>
            <pc:sldMk cId="1638818051" sldId="295"/>
            <ac:spMk id="17" creationId="{2633B3B5-CC90-43F0-8714-D31D1F3F0209}"/>
          </ac:spMkLst>
        </pc:spChg>
        <pc:spChg chg="add del">
          <ac:chgData name="Bell, Shelley, VSOSLOU" userId="ff7194be-9225-436e-8ec9-53ee46b47e3d" providerId="ADAL" clId="{4CA70AF7-8126-4BBE-B2CF-40FE7BC9CE98}" dt="2024-06-05T18:32:46.141" v="1379" actId="26606"/>
          <ac:spMkLst>
            <pc:docMk/>
            <pc:sldMk cId="1638818051" sldId="295"/>
            <ac:spMk id="18" creationId="{A8D57A06-A426-446D-B02C-A2DC6B62E45E}"/>
          </ac:spMkLst>
        </pc:spChg>
        <pc:spChg chg="add del">
          <ac:chgData name="Bell, Shelley, VSOSLOU" userId="ff7194be-9225-436e-8ec9-53ee46b47e3d" providerId="ADAL" clId="{4CA70AF7-8126-4BBE-B2CF-40FE7BC9CE98}" dt="2024-06-05T18:32:46.135" v="1378" actId="26606"/>
          <ac:spMkLst>
            <pc:docMk/>
            <pc:sldMk cId="1638818051" sldId="295"/>
            <ac:spMk id="23" creationId="{AB8C311F-7253-4AED-9701-7FC0708C41C7}"/>
          </ac:spMkLst>
        </pc:spChg>
        <pc:spChg chg="add del">
          <ac:chgData name="Bell, Shelley, VSOSLOU" userId="ff7194be-9225-436e-8ec9-53ee46b47e3d" providerId="ADAL" clId="{4CA70AF7-8126-4BBE-B2CF-40FE7BC9CE98}" dt="2024-06-05T18:32:46.135" v="1378" actId="26606"/>
          <ac:spMkLst>
            <pc:docMk/>
            <pc:sldMk cId="1638818051" sldId="295"/>
            <ac:spMk id="25" creationId="{FD073016-B734-483B-8953-5BADEE145112}"/>
          </ac:spMkLst>
        </pc:spChg>
        <pc:spChg chg="add del">
          <ac:chgData name="Bell, Shelley, VSOSLOU" userId="ff7194be-9225-436e-8ec9-53ee46b47e3d" providerId="ADAL" clId="{4CA70AF7-8126-4BBE-B2CF-40FE7BC9CE98}" dt="2024-06-05T18:32:46.135" v="1378" actId="26606"/>
          <ac:spMkLst>
            <pc:docMk/>
            <pc:sldMk cId="1638818051" sldId="295"/>
            <ac:spMk id="27" creationId="{90A7EAB6-59D3-4325-8DE6-E0CA4009CE53}"/>
          </ac:spMkLst>
        </pc:spChg>
        <pc:spChg chg="add del">
          <ac:chgData name="Bell, Shelley, VSOSLOU" userId="ff7194be-9225-436e-8ec9-53ee46b47e3d" providerId="ADAL" clId="{4CA70AF7-8126-4BBE-B2CF-40FE7BC9CE98}" dt="2024-06-05T18:32:46.135" v="1378" actId="26606"/>
          <ac:spMkLst>
            <pc:docMk/>
            <pc:sldMk cId="1638818051" sldId="295"/>
            <ac:spMk id="29" creationId="{A8D57A06-A426-446D-B02C-A2DC6B62E45E}"/>
          </ac:spMkLst>
        </pc:spChg>
        <pc:spChg chg="add">
          <ac:chgData name="Bell, Shelley, VSOSLOU" userId="ff7194be-9225-436e-8ec9-53ee46b47e3d" providerId="ADAL" clId="{4CA70AF7-8126-4BBE-B2CF-40FE7BC9CE98}" dt="2024-06-05T18:32:46.141" v="1379" actId="26606"/>
          <ac:spMkLst>
            <pc:docMk/>
            <pc:sldMk cId="1638818051" sldId="295"/>
            <ac:spMk id="31" creationId="{AB8C311F-7253-4AED-9701-7FC0708C41C7}"/>
          </ac:spMkLst>
        </pc:spChg>
        <pc:spChg chg="add">
          <ac:chgData name="Bell, Shelley, VSOSLOU" userId="ff7194be-9225-436e-8ec9-53ee46b47e3d" providerId="ADAL" clId="{4CA70AF7-8126-4BBE-B2CF-40FE7BC9CE98}" dt="2024-06-05T18:32:46.141" v="1379" actId="26606"/>
          <ac:spMkLst>
            <pc:docMk/>
            <pc:sldMk cId="1638818051" sldId="295"/>
            <ac:spMk id="32" creationId="{E2384209-CB15-4CDF-9D31-C44FD9A3F20D}"/>
          </ac:spMkLst>
        </pc:spChg>
        <pc:spChg chg="add">
          <ac:chgData name="Bell, Shelley, VSOSLOU" userId="ff7194be-9225-436e-8ec9-53ee46b47e3d" providerId="ADAL" clId="{4CA70AF7-8126-4BBE-B2CF-40FE7BC9CE98}" dt="2024-06-05T18:32:46.141" v="1379" actId="26606"/>
          <ac:spMkLst>
            <pc:docMk/>
            <pc:sldMk cId="1638818051" sldId="295"/>
            <ac:spMk id="33" creationId="{2633B3B5-CC90-43F0-8714-D31D1F3F0209}"/>
          </ac:spMkLst>
        </pc:spChg>
        <pc:spChg chg="add">
          <ac:chgData name="Bell, Shelley, VSOSLOU" userId="ff7194be-9225-436e-8ec9-53ee46b47e3d" providerId="ADAL" clId="{4CA70AF7-8126-4BBE-B2CF-40FE7BC9CE98}" dt="2024-06-05T18:32:46.141" v="1379" actId="26606"/>
          <ac:spMkLst>
            <pc:docMk/>
            <pc:sldMk cId="1638818051" sldId="295"/>
            <ac:spMk id="34" creationId="{A8D57A06-A426-446D-B02C-A2DC6B62E45E}"/>
          </ac:spMkLst>
        </pc:spChg>
        <pc:picChg chg="add mod">
          <ac:chgData name="Bell, Shelley, VSOSLOU" userId="ff7194be-9225-436e-8ec9-53ee46b47e3d" providerId="ADAL" clId="{4CA70AF7-8126-4BBE-B2CF-40FE7BC9CE98}" dt="2024-06-05T18:32:46.141" v="1379" actId="26606"/>
          <ac:picMkLst>
            <pc:docMk/>
            <pc:sldMk cId="1638818051" sldId="295"/>
            <ac:picMk id="5" creationId="{C6358762-5B30-3274-2513-20F12B091A92}"/>
          </ac:picMkLst>
        </pc:picChg>
      </pc:sldChg>
      <pc:sldChg chg="modSp new del mod">
        <pc:chgData name="Bell, Shelley, VSOSLOU" userId="ff7194be-9225-436e-8ec9-53ee46b47e3d" providerId="ADAL" clId="{4CA70AF7-8126-4BBE-B2CF-40FE7BC9CE98}" dt="2024-06-04T19:48:35.061" v="27" actId="2696"/>
        <pc:sldMkLst>
          <pc:docMk/>
          <pc:sldMk cId="1712752960" sldId="295"/>
        </pc:sldMkLst>
        <pc:spChg chg="mod">
          <ac:chgData name="Bell, Shelley, VSOSLOU" userId="ff7194be-9225-436e-8ec9-53ee46b47e3d" providerId="ADAL" clId="{4CA70AF7-8126-4BBE-B2CF-40FE7BC9CE98}" dt="2024-06-04T19:48:22.783" v="26" actId="14100"/>
          <ac:spMkLst>
            <pc:docMk/>
            <pc:sldMk cId="1712752960" sldId="295"/>
            <ac:spMk id="3" creationId="{0666DF86-F446-0B2E-6C16-77575F0986E4}"/>
          </ac:spMkLst>
        </pc:spChg>
      </pc:sldChg>
      <pc:sldChg chg="addSp modSp new mod setBg">
        <pc:chgData name="Bell, Shelley, VSOSLOU" userId="ff7194be-9225-436e-8ec9-53ee46b47e3d" providerId="ADAL" clId="{4CA70AF7-8126-4BBE-B2CF-40FE7BC9CE98}" dt="2024-06-04T20:30:16.137" v="853" actId="20577"/>
        <pc:sldMkLst>
          <pc:docMk/>
          <pc:sldMk cId="879465697" sldId="296"/>
        </pc:sldMkLst>
        <pc:spChg chg="mod">
          <ac:chgData name="Bell, Shelley, VSOSLOU" userId="ff7194be-9225-436e-8ec9-53ee46b47e3d" providerId="ADAL" clId="{4CA70AF7-8126-4BBE-B2CF-40FE7BC9CE98}" dt="2024-06-04T20:21:30.295" v="532" actId="26606"/>
          <ac:spMkLst>
            <pc:docMk/>
            <pc:sldMk cId="879465697" sldId="296"/>
            <ac:spMk id="2" creationId="{31CD5EFB-71FC-EB64-2BE7-CA43D179146E}"/>
          </ac:spMkLst>
        </pc:spChg>
        <pc:spChg chg="mod">
          <ac:chgData name="Bell, Shelley, VSOSLOU" userId="ff7194be-9225-436e-8ec9-53ee46b47e3d" providerId="ADAL" clId="{4CA70AF7-8126-4BBE-B2CF-40FE7BC9CE98}" dt="2024-06-04T20:30:16.137" v="853" actId="20577"/>
          <ac:spMkLst>
            <pc:docMk/>
            <pc:sldMk cId="879465697" sldId="296"/>
            <ac:spMk id="3" creationId="{ED3FF294-772C-6A23-27C7-1648DCF3066E}"/>
          </ac:spMkLst>
        </pc:spChg>
        <pc:spChg chg="add">
          <ac:chgData name="Bell, Shelley, VSOSLOU" userId="ff7194be-9225-436e-8ec9-53ee46b47e3d" providerId="ADAL" clId="{4CA70AF7-8126-4BBE-B2CF-40FE7BC9CE98}" dt="2024-06-04T20:21:30.295" v="532" actId="26606"/>
          <ac:spMkLst>
            <pc:docMk/>
            <pc:sldMk cId="879465697" sldId="296"/>
            <ac:spMk id="8" creationId="{09588DA8-065E-4F6F-8EFD-43104AB2E0CF}"/>
          </ac:spMkLst>
        </pc:spChg>
        <pc:spChg chg="add">
          <ac:chgData name="Bell, Shelley, VSOSLOU" userId="ff7194be-9225-436e-8ec9-53ee46b47e3d" providerId="ADAL" clId="{4CA70AF7-8126-4BBE-B2CF-40FE7BC9CE98}" dt="2024-06-04T20:21:30.295" v="532" actId="26606"/>
          <ac:spMkLst>
            <pc:docMk/>
            <pc:sldMk cId="879465697" sldId="296"/>
            <ac:spMk id="10" creationId="{C4285719-470E-454C-AF62-8323075F1F5B}"/>
          </ac:spMkLst>
        </pc:spChg>
        <pc:spChg chg="add">
          <ac:chgData name="Bell, Shelley, VSOSLOU" userId="ff7194be-9225-436e-8ec9-53ee46b47e3d" providerId="ADAL" clId="{4CA70AF7-8126-4BBE-B2CF-40FE7BC9CE98}" dt="2024-06-04T20:21:30.295" v="532" actId="26606"/>
          <ac:spMkLst>
            <pc:docMk/>
            <pc:sldMk cId="879465697" sldId="296"/>
            <ac:spMk id="12" creationId="{CD9FE4EF-C4D8-49A0-B2FF-81D8DB7D8A24}"/>
          </ac:spMkLst>
        </pc:spChg>
        <pc:spChg chg="add">
          <ac:chgData name="Bell, Shelley, VSOSLOU" userId="ff7194be-9225-436e-8ec9-53ee46b47e3d" providerId="ADAL" clId="{4CA70AF7-8126-4BBE-B2CF-40FE7BC9CE98}" dt="2024-06-04T20:21:30.295" v="532" actId="26606"/>
          <ac:spMkLst>
            <pc:docMk/>
            <pc:sldMk cId="879465697" sldId="296"/>
            <ac:spMk id="14" creationId="{4300840D-0A0B-4512-BACA-B439D5B9C57C}"/>
          </ac:spMkLst>
        </pc:spChg>
        <pc:spChg chg="add">
          <ac:chgData name="Bell, Shelley, VSOSLOU" userId="ff7194be-9225-436e-8ec9-53ee46b47e3d" providerId="ADAL" clId="{4CA70AF7-8126-4BBE-B2CF-40FE7BC9CE98}" dt="2024-06-04T20:21:30.295" v="532" actId="26606"/>
          <ac:spMkLst>
            <pc:docMk/>
            <pc:sldMk cId="879465697" sldId="296"/>
            <ac:spMk id="16" creationId="{D2B78728-A580-49A7-84F9-6EF6F583ADE0}"/>
          </ac:spMkLst>
        </pc:spChg>
        <pc:spChg chg="add">
          <ac:chgData name="Bell, Shelley, VSOSLOU" userId="ff7194be-9225-436e-8ec9-53ee46b47e3d" providerId="ADAL" clId="{4CA70AF7-8126-4BBE-B2CF-40FE7BC9CE98}" dt="2024-06-04T20:21:30.295" v="532" actId="26606"/>
          <ac:spMkLst>
            <pc:docMk/>
            <pc:sldMk cId="879465697" sldId="296"/>
            <ac:spMk id="18" creationId="{38FAA1A1-D861-433F-88FA-1E9D6FD31D11}"/>
          </ac:spMkLst>
        </pc:spChg>
        <pc:spChg chg="add">
          <ac:chgData name="Bell, Shelley, VSOSLOU" userId="ff7194be-9225-436e-8ec9-53ee46b47e3d" providerId="ADAL" clId="{4CA70AF7-8126-4BBE-B2CF-40FE7BC9CE98}" dt="2024-06-04T20:21:30.295" v="532" actId="26606"/>
          <ac:spMkLst>
            <pc:docMk/>
            <pc:sldMk cId="879465697" sldId="296"/>
            <ac:spMk id="20" creationId="{8D71EDA1-87BF-4D5D-AB79-F346FD19278A}"/>
          </ac:spMkLst>
        </pc:spChg>
      </pc:sldChg>
      <pc:sldChg chg="delSp new del mod modClrScheme chgLayout">
        <pc:chgData name="Bell, Shelley, VSOSLOU" userId="ff7194be-9225-436e-8ec9-53ee46b47e3d" providerId="ADAL" clId="{4CA70AF7-8126-4BBE-B2CF-40FE7BC9CE98}" dt="2024-06-05T19:08:22.464" v="1629" actId="2696"/>
        <pc:sldMkLst>
          <pc:docMk/>
          <pc:sldMk cId="52484351" sldId="297"/>
        </pc:sldMkLst>
        <pc:spChg chg="del">
          <ac:chgData name="Bell, Shelley, VSOSLOU" userId="ff7194be-9225-436e-8ec9-53ee46b47e3d" providerId="ADAL" clId="{4CA70AF7-8126-4BBE-B2CF-40FE7BC9CE98}" dt="2024-06-05T19:05:51.402" v="1628" actId="700"/>
          <ac:spMkLst>
            <pc:docMk/>
            <pc:sldMk cId="52484351" sldId="297"/>
            <ac:spMk id="2" creationId="{E4739D80-B668-1681-884D-24A3AE9F40DB}"/>
          </ac:spMkLst>
        </pc:spChg>
        <pc:spChg chg="del">
          <ac:chgData name="Bell, Shelley, VSOSLOU" userId="ff7194be-9225-436e-8ec9-53ee46b47e3d" providerId="ADAL" clId="{4CA70AF7-8126-4BBE-B2CF-40FE7BC9CE98}" dt="2024-06-05T19:05:51.402" v="1628" actId="700"/>
          <ac:spMkLst>
            <pc:docMk/>
            <pc:sldMk cId="52484351" sldId="297"/>
            <ac:spMk id="3" creationId="{F1B03C26-0FDF-A898-DA32-D2497799D839}"/>
          </ac:spMkLst>
        </pc:spChg>
      </pc:sldChg>
      <pc:sldChg chg="addSp delSp modSp new del mod modClrScheme chgLayout">
        <pc:chgData name="Bell, Shelley, VSOSLOU" userId="ff7194be-9225-436e-8ec9-53ee46b47e3d" providerId="ADAL" clId="{4CA70AF7-8126-4BBE-B2CF-40FE7BC9CE98}" dt="2024-06-05T19:05:37.104" v="1626" actId="2696"/>
        <pc:sldMkLst>
          <pc:docMk/>
          <pc:sldMk cId="253683375" sldId="297"/>
        </pc:sldMkLst>
        <pc:spChg chg="del">
          <ac:chgData name="Bell, Shelley, VSOSLOU" userId="ff7194be-9225-436e-8ec9-53ee46b47e3d" providerId="ADAL" clId="{4CA70AF7-8126-4BBE-B2CF-40FE7BC9CE98}" dt="2024-06-05T19:03:10.304" v="1383" actId="700"/>
          <ac:spMkLst>
            <pc:docMk/>
            <pc:sldMk cId="253683375" sldId="297"/>
            <ac:spMk id="2" creationId="{B5A1BD88-06E9-039A-FAB3-7B4AA98F8601}"/>
          </ac:spMkLst>
        </pc:spChg>
        <pc:spChg chg="del">
          <ac:chgData name="Bell, Shelley, VSOSLOU" userId="ff7194be-9225-436e-8ec9-53ee46b47e3d" providerId="ADAL" clId="{4CA70AF7-8126-4BBE-B2CF-40FE7BC9CE98}" dt="2024-06-05T19:03:02.630" v="1382"/>
          <ac:spMkLst>
            <pc:docMk/>
            <pc:sldMk cId="253683375" sldId="297"/>
            <ac:spMk id="3" creationId="{5C44CA57-A673-E2E1-D7EF-79C14AAFE815}"/>
          </ac:spMkLst>
        </pc:spChg>
        <pc:picChg chg="add del mod ord">
          <ac:chgData name="Bell, Shelley, VSOSLOU" userId="ff7194be-9225-436e-8ec9-53ee46b47e3d" providerId="ADAL" clId="{4CA70AF7-8126-4BBE-B2CF-40FE7BC9CE98}" dt="2024-06-05T19:03:35.368" v="1389" actId="21"/>
          <ac:picMkLst>
            <pc:docMk/>
            <pc:sldMk cId="253683375" sldId="297"/>
            <ac:picMk id="5" creationId="{85905E29-F620-8FEE-7336-41B0FAC21C60}"/>
          </ac:picMkLst>
        </pc:picChg>
        <pc:picChg chg="add mod">
          <ac:chgData name="Bell, Shelley, VSOSLOU" userId="ff7194be-9225-436e-8ec9-53ee46b47e3d" providerId="ADAL" clId="{4CA70AF7-8126-4BBE-B2CF-40FE7BC9CE98}" dt="2024-06-05T19:05:25.422" v="1623"/>
          <ac:picMkLst>
            <pc:docMk/>
            <pc:sldMk cId="253683375" sldId="297"/>
            <ac:picMk id="7" creationId="{34C3B90B-473A-1069-3712-C47E1483E1A6}"/>
          </ac:picMkLst>
        </pc:picChg>
      </pc:sldChg>
      <pc:sldChg chg="addSp delSp modSp new del mod setBg modClrScheme delDesignElem chgLayout">
        <pc:chgData name="Bell, Shelley, VSOSLOU" userId="ff7194be-9225-436e-8ec9-53ee46b47e3d" providerId="ADAL" clId="{4CA70AF7-8126-4BBE-B2CF-40FE7BC9CE98}" dt="2024-06-06T13:30:52.464" v="2163" actId="2696"/>
        <pc:sldMkLst>
          <pc:docMk/>
          <pc:sldMk cId="847246659" sldId="297"/>
        </pc:sldMkLst>
        <pc:spChg chg="del">
          <ac:chgData name="Bell, Shelley, VSOSLOU" userId="ff7194be-9225-436e-8ec9-53ee46b47e3d" providerId="ADAL" clId="{4CA70AF7-8126-4BBE-B2CF-40FE7BC9CE98}" dt="2024-06-06T13:01:04.416" v="1631" actId="700"/>
          <ac:spMkLst>
            <pc:docMk/>
            <pc:sldMk cId="847246659" sldId="297"/>
            <ac:spMk id="2" creationId="{CC1951A3-9FB9-86FE-124B-C0566DB3B470}"/>
          </ac:spMkLst>
        </pc:spChg>
        <pc:spChg chg="del">
          <ac:chgData name="Bell, Shelley, VSOSLOU" userId="ff7194be-9225-436e-8ec9-53ee46b47e3d" providerId="ADAL" clId="{4CA70AF7-8126-4BBE-B2CF-40FE7BC9CE98}" dt="2024-06-06T13:01:04.416" v="1631" actId="700"/>
          <ac:spMkLst>
            <pc:docMk/>
            <pc:sldMk cId="847246659" sldId="297"/>
            <ac:spMk id="3" creationId="{BEFF809A-FA3E-9D34-4786-42E114C48B4D}"/>
          </ac:spMkLst>
        </pc:spChg>
        <pc:spChg chg="add del mod ord">
          <ac:chgData name="Bell, Shelley, VSOSLOU" userId="ff7194be-9225-436e-8ec9-53ee46b47e3d" providerId="ADAL" clId="{4CA70AF7-8126-4BBE-B2CF-40FE7BC9CE98}" dt="2024-06-06T13:30:50.165" v="2162" actId="1076"/>
          <ac:spMkLst>
            <pc:docMk/>
            <pc:sldMk cId="847246659" sldId="297"/>
            <ac:spMk id="6" creationId="{8DBB6885-0430-AA61-9DC1-3824ACE08C2C}"/>
          </ac:spMkLst>
        </pc:spChg>
        <pc:spChg chg="add del mod ord">
          <ac:chgData name="Bell, Shelley, VSOSLOU" userId="ff7194be-9225-436e-8ec9-53ee46b47e3d" providerId="ADAL" clId="{4CA70AF7-8126-4BBE-B2CF-40FE7BC9CE98}" dt="2024-06-06T13:25:06.189" v="1842" actId="700"/>
          <ac:spMkLst>
            <pc:docMk/>
            <pc:sldMk cId="847246659" sldId="297"/>
            <ac:spMk id="7" creationId="{81FC1C18-2796-1B49-EA74-26298E2A29B9}"/>
          </ac:spMkLst>
        </pc:spChg>
        <pc:spChg chg="add del">
          <ac:chgData name="Bell, Shelley, VSOSLOU" userId="ff7194be-9225-436e-8ec9-53ee46b47e3d" providerId="ADAL" clId="{4CA70AF7-8126-4BBE-B2CF-40FE7BC9CE98}" dt="2024-06-06T13:24:56.194" v="1841" actId="700"/>
          <ac:spMkLst>
            <pc:docMk/>
            <pc:sldMk cId="847246659" sldId="297"/>
            <ac:spMk id="8" creationId="{A8384FB5-9ADC-4DDC-881B-597D56F5B15D}"/>
          </ac:spMkLst>
        </pc:spChg>
        <pc:spChg chg="add del">
          <ac:chgData name="Bell, Shelley, VSOSLOU" userId="ff7194be-9225-436e-8ec9-53ee46b47e3d" providerId="ADAL" clId="{4CA70AF7-8126-4BBE-B2CF-40FE7BC9CE98}" dt="2024-06-06T13:24:56.194" v="1841" actId="700"/>
          <ac:spMkLst>
            <pc:docMk/>
            <pc:sldMk cId="847246659" sldId="297"/>
            <ac:spMk id="9" creationId="{91E5A9A7-95C6-4F4F-B00E-C82E07FE62EF}"/>
          </ac:spMkLst>
        </pc:spChg>
        <pc:spChg chg="add del">
          <ac:chgData name="Bell, Shelley, VSOSLOU" userId="ff7194be-9225-436e-8ec9-53ee46b47e3d" providerId="ADAL" clId="{4CA70AF7-8126-4BBE-B2CF-40FE7BC9CE98}" dt="2024-06-06T13:24:56.194" v="1841" actId="700"/>
          <ac:spMkLst>
            <pc:docMk/>
            <pc:sldMk cId="847246659" sldId="297"/>
            <ac:spMk id="10" creationId="{D07DD2DE-F619-49DD-B5E7-03A290FF4ED1}"/>
          </ac:spMkLst>
        </pc:spChg>
        <pc:spChg chg="add del">
          <ac:chgData name="Bell, Shelley, VSOSLOU" userId="ff7194be-9225-436e-8ec9-53ee46b47e3d" providerId="ADAL" clId="{4CA70AF7-8126-4BBE-B2CF-40FE7BC9CE98}" dt="2024-06-06T13:10:42.806" v="1698" actId="26606"/>
          <ac:spMkLst>
            <pc:docMk/>
            <pc:sldMk cId="847246659" sldId="297"/>
            <ac:spMk id="11" creationId="{A8384FB5-9ADC-4DDC-881B-597D56F5B15D}"/>
          </ac:spMkLst>
        </pc:spChg>
        <pc:spChg chg="add del">
          <ac:chgData name="Bell, Shelley, VSOSLOU" userId="ff7194be-9225-436e-8ec9-53ee46b47e3d" providerId="ADAL" clId="{4CA70AF7-8126-4BBE-B2CF-40FE7BC9CE98}" dt="2024-06-06T13:24:56.194" v="1841" actId="700"/>
          <ac:spMkLst>
            <pc:docMk/>
            <pc:sldMk cId="847246659" sldId="297"/>
            <ac:spMk id="12" creationId="{85149191-5F60-4A28-AAFF-039F96B0F3EC}"/>
          </ac:spMkLst>
        </pc:spChg>
        <pc:spChg chg="add del">
          <ac:chgData name="Bell, Shelley, VSOSLOU" userId="ff7194be-9225-436e-8ec9-53ee46b47e3d" providerId="ADAL" clId="{4CA70AF7-8126-4BBE-B2CF-40FE7BC9CE98}" dt="2024-06-06T13:10:42.806" v="1698" actId="26606"/>
          <ac:spMkLst>
            <pc:docMk/>
            <pc:sldMk cId="847246659" sldId="297"/>
            <ac:spMk id="13" creationId="{91E5A9A7-95C6-4F4F-B00E-C82E07FE62EF}"/>
          </ac:spMkLst>
        </pc:spChg>
        <pc:spChg chg="add del">
          <ac:chgData name="Bell, Shelley, VSOSLOU" userId="ff7194be-9225-436e-8ec9-53ee46b47e3d" providerId="ADAL" clId="{4CA70AF7-8126-4BBE-B2CF-40FE7BC9CE98}" dt="2024-06-06T13:24:56.194" v="1841" actId="700"/>
          <ac:spMkLst>
            <pc:docMk/>
            <pc:sldMk cId="847246659" sldId="297"/>
            <ac:spMk id="14" creationId="{F8260ED5-17F7-4158-B241-D51DD4CF1B7E}"/>
          </ac:spMkLst>
        </pc:spChg>
        <pc:spChg chg="add del">
          <ac:chgData name="Bell, Shelley, VSOSLOU" userId="ff7194be-9225-436e-8ec9-53ee46b47e3d" providerId="ADAL" clId="{4CA70AF7-8126-4BBE-B2CF-40FE7BC9CE98}" dt="2024-06-06T13:10:42.806" v="1698" actId="26606"/>
          <ac:spMkLst>
            <pc:docMk/>
            <pc:sldMk cId="847246659" sldId="297"/>
            <ac:spMk id="15" creationId="{D07DD2DE-F619-49DD-B5E7-03A290FF4ED1}"/>
          </ac:spMkLst>
        </pc:spChg>
        <pc:spChg chg="add del mod ord">
          <ac:chgData name="Bell, Shelley, VSOSLOU" userId="ff7194be-9225-436e-8ec9-53ee46b47e3d" providerId="ADAL" clId="{4CA70AF7-8126-4BBE-B2CF-40FE7BC9CE98}" dt="2024-06-06T13:25:09.441" v="1843" actId="700"/>
          <ac:spMkLst>
            <pc:docMk/>
            <pc:sldMk cId="847246659" sldId="297"/>
            <ac:spMk id="16" creationId="{64C2DA4D-8070-C482-DD91-13CB2FCD9499}"/>
          </ac:spMkLst>
        </pc:spChg>
        <pc:spChg chg="add del">
          <ac:chgData name="Bell, Shelley, VSOSLOU" userId="ff7194be-9225-436e-8ec9-53ee46b47e3d" providerId="ADAL" clId="{4CA70AF7-8126-4BBE-B2CF-40FE7BC9CE98}" dt="2024-06-06T13:10:42.806" v="1698" actId="26606"/>
          <ac:spMkLst>
            <pc:docMk/>
            <pc:sldMk cId="847246659" sldId="297"/>
            <ac:spMk id="17" creationId="{85149191-5F60-4A28-AAFF-039F96B0F3EC}"/>
          </ac:spMkLst>
        </pc:spChg>
        <pc:spChg chg="add mod ord">
          <ac:chgData name="Bell, Shelley, VSOSLOU" userId="ff7194be-9225-436e-8ec9-53ee46b47e3d" providerId="ADAL" clId="{4CA70AF7-8126-4BBE-B2CF-40FE7BC9CE98}" dt="2024-06-06T13:30:49.340" v="2159" actId="700"/>
          <ac:spMkLst>
            <pc:docMk/>
            <pc:sldMk cId="847246659" sldId="297"/>
            <ac:spMk id="18" creationId="{8EC8FBD0-9A9F-20AF-8EF7-D5C908DAFC25}"/>
          </ac:spMkLst>
        </pc:spChg>
        <pc:spChg chg="add del">
          <ac:chgData name="Bell, Shelley, VSOSLOU" userId="ff7194be-9225-436e-8ec9-53ee46b47e3d" providerId="ADAL" clId="{4CA70AF7-8126-4BBE-B2CF-40FE7BC9CE98}" dt="2024-06-06T13:10:42.806" v="1698" actId="26606"/>
          <ac:spMkLst>
            <pc:docMk/>
            <pc:sldMk cId="847246659" sldId="297"/>
            <ac:spMk id="19" creationId="{F8260ED5-17F7-4158-B241-D51DD4CF1B7E}"/>
          </ac:spMkLst>
        </pc:spChg>
        <pc:spChg chg="add mod ord">
          <ac:chgData name="Bell, Shelley, VSOSLOU" userId="ff7194be-9225-436e-8ec9-53ee46b47e3d" providerId="ADAL" clId="{4CA70AF7-8126-4BBE-B2CF-40FE7BC9CE98}" dt="2024-06-06T13:30:49.340" v="2159" actId="700"/>
          <ac:spMkLst>
            <pc:docMk/>
            <pc:sldMk cId="847246659" sldId="297"/>
            <ac:spMk id="20" creationId="{B167E7F1-9B9D-8DD7-D308-533ABCFF7016}"/>
          </ac:spMkLst>
        </pc:spChg>
        <pc:picChg chg="add del mod ord">
          <ac:chgData name="Bell, Shelley, VSOSLOU" userId="ff7194be-9225-436e-8ec9-53ee46b47e3d" providerId="ADAL" clId="{4CA70AF7-8126-4BBE-B2CF-40FE7BC9CE98}" dt="2024-06-06T13:24:49.624" v="1840" actId="21"/>
          <ac:picMkLst>
            <pc:docMk/>
            <pc:sldMk cId="847246659" sldId="297"/>
            <ac:picMk id="5" creationId="{F2C36F03-3EA6-587E-D695-0D7C6D712C04}"/>
          </ac:picMkLst>
        </pc:picChg>
      </pc:sldChg>
      <pc:sldChg chg="addSp delSp modSp new del mod ord modClrScheme chgLayout">
        <pc:chgData name="Bell, Shelley, VSOSLOU" userId="ff7194be-9225-436e-8ec9-53ee46b47e3d" providerId="ADAL" clId="{4CA70AF7-8126-4BBE-B2CF-40FE7BC9CE98}" dt="2024-06-05T18:00:48.847" v="1036" actId="2696"/>
        <pc:sldMkLst>
          <pc:docMk/>
          <pc:sldMk cId="2610802022" sldId="297"/>
        </pc:sldMkLst>
        <pc:spChg chg="del">
          <ac:chgData name="Bell, Shelley, VSOSLOU" userId="ff7194be-9225-436e-8ec9-53ee46b47e3d" providerId="ADAL" clId="{4CA70AF7-8126-4BBE-B2CF-40FE7BC9CE98}" dt="2024-06-05T12:44:34.946" v="855" actId="700"/>
          <ac:spMkLst>
            <pc:docMk/>
            <pc:sldMk cId="2610802022" sldId="297"/>
            <ac:spMk id="2" creationId="{87908C10-5EA6-3C39-6ACB-811A1AF45B45}"/>
          </ac:spMkLst>
        </pc:spChg>
        <pc:spChg chg="del">
          <ac:chgData name="Bell, Shelley, VSOSLOU" userId="ff7194be-9225-436e-8ec9-53ee46b47e3d" providerId="ADAL" clId="{4CA70AF7-8126-4BBE-B2CF-40FE7BC9CE98}" dt="2024-06-05T12:44:34.946" v="855" actId="700"/>
          <ac:spMkLst>
            <pc:docMk/>
            <pc:sldMk cId="2610802022" sldId="297"/>
            <ac:spMk id="3" creationId="{77CB6C97-D743-4BF8-BA90-4FA3ADC207BF}"/>
          </ac:spMkLst>
        </pc:spChg>
        <pc:spChg chg="add mod">
          <ac:chgData name="Bell, Shelley, VSOSLOU" userId="ff7194be-9225-436e-8ec9-53ee46b47e3d" providerId="ADAL" clId="{4CA70AF7-8126-4BBE-B2CF-40FE7BC9CE98}" dt="2024-06-05T17:58:42.487" v="972" actId="14100"/>
          <ac:spMkLst>
            <pc:docMk/>
            <pc:sldMk cId="2610802022" sldId="297"/>
            <ac:spMk id="4" creationId="{941C7D3C-899B-058D-F924-0386C99D3DB5}"/>
          </ac:spMkLst>
        </pc:spChg>
        <pc:spChg chg="add mod">
          <ac:chgData name="Bell, Shelley, VSOSLOU" userId="ff7194be-9225-436e-8ec9-53ee46b47e3d" providerId="ADAL" clId="{4CA70AF7-8126-4BBE-B2CF-40FE7BC9CE98}" dt="2024-06-05T18:00:35.044" v="1035" actId="20577"/>
          <ac:spMkLst>
            <pc:docMk/>
            <pc:sldMk cId="2610802022" sldId="297"/>
            <ac:spMk id="5" creationId="{115FBDC1-4A46-5E93-E164-3F8E466B02FA}"/>
          </ac:spMkLst>
        </pc:spChg>
      </pc:sldChg>
      <pc:sldChg chg="addSp modSp new del mod setBg">
        <pc:chgData name="Bell, Shelley, VSOSLOU" userId="ff7194be-9225-436e-8ec9-53ee46b47e3d" providerId="ADAL" clId="{4CA70AF7-8126-4BBE-B2CF-40FE7BC9CE98}" dt="2024-06-05T18:33:05.466" v="1380" actId="2696"/>
        <pc:sldMkLst>
          <pc:docMk/>
          <pc:sldMk cId="3106770319" sldId="297"/>
        </pc:sldMkLst>
        <pc:spChg chg="mod">
          <ac:chgData name="Bell, Shelley, VSOSLOU" userId="ff7194be-9225-436e-8ec9-53ee46b47e3d" providerId="ADAL" clId="{4CA70AF7-8126-4BBE-B2CF-40FE7BC9CE98}" dt="2024-06-05T18:26:18.777" v="1326" actId="26606"/>
          <ac:spMkLst>
            <pc:docMk/>
            <pc:sldMk cId="3106770319" sldId="297"/>
            <ac:spMk id="2" creationId="{85F81801-7EA7-EB9E-B6A6-85344ED0286D}"/>
          </ac:spMkLst>
        </pc:spChg>
        <pc:spChg chg="mod">
          <ac:chgData name="Bell, Shelley, VSOSLOU" userId="ff7194be-9225-436e-8ec9-53ee46b47e3d" providerId="ADAL" clId="{4CA70AF7-8126-4BBE-B2CF-40FE7BC9CE98}" dt="2024-06-05T18:26:18.777" v="1326" actId="26606"/>
          <ac:spMkLst>
            <pc:docMk/>
            <pc:sldMk cId="3106770319" sldId="297"/>
            <ac:spMk id="3" creationId="{F5691AAA-DABC-3689-DCB8-6DAFE1BAC58F}"/>
          </ac:spMkLst>
        </pc:spChg>
        <pc:spChg chg="add">
          <ac:chgData name="Bell, Shelley, VSOSLOU" userId="ff7194be-9225-436e-8ec9-53ee46b47e3d" providerId="ADAL" clId="{4CA70AF7-8126-4BBE-B2CF-40FE7BC9CE98}" dt="2024-06-05T18:26:18.777" v="1326" actId="26606"/>
          <ac:spMkLst>
            <pc:docMk/>
            <pc:sldMk cId="3106770319" sldId="297"/>
            <ac:spMk id="8" creationId="{1B15ED52-F352-441B-82BF-E0EA34836D08}"/>
          </ac:spMkLst>
        </pc:spChg>
        <pc:spChg chg="add">
          <ac:chgData name="Bell, Shelley, VSOSLOU" userId="ff7194be-9225-436e-8ec9-53ee46b47e3d" providerId="ADAL" clId="{4CA70AF7-8126-4BBE-B2CF-40FE7BC9CE98}" dt="2024-06-05T18:26:18.777" v="1326" actId="26606"/>
          <ac:spMkLst>
            <pc:docMk/>
            <pc:sldMk cId="3106770319" sldId="297"/>
            <ac:spMk id="10" creationId="{3B2E3793-BFE6-45A2-9B7B-E18844431C99}"/>
          </ac:spMkLst>
        </pc:spChg>
        <pc:spChg chg="add">
          <ac:chgData name="Bell, Shelley, VSOSLOU" userId="ff7194be-9225-436e-8ec9-53ee46b47e3d" providerId="ADAL" clId="{4CA70AF7-8126-4BBE-B2CF-40FE7BC9CE98}" dt="2024-06-05T18:26:18.777" v="1326" actId="26606"/>
          <ac:spMkLst>
            <pc:docMk/>
            <pc:sldMk cId="3106770319" sldId="297"/>
            <ac:spMk id="12" creationId="{BC4C4868-CB8F-4AF9-9CDB-8108F2C19B67}"/>
          </ac:spMkLst>
        </pc:spChg>
        <pc:spChg chg="add">
          <ac:chgData name="Bell, Shelley, VSOSLOU" userId="ff7194be-9225-436e-8ec9-53ee46b47e3d" providerId="ADAL" clId="{4CA70AF7-8126-4BBE-B2CF-40FE7BC9CE98}" dt="2024-06-05T18:26:18.777" v="1326" actId="26606"/>
          <ac:spMkLst>
            <pc:docMk/>
            <pc:sldMk cId="3106770319" sldId="297"/>
            <ac:spMk id="14" creationId="{375E0459-6403-40CD-989D-56A4407CA12E}"/>
          </ac:spMkLst>
        </pc:spChg>
        <pc:spChg chg="add">
          <ac:chgData name="Bell, Shelley, VSOSLOU" userId="ff7194be-9225-436e-8ec9-53ee46b47e3d" providerId="ADAL" clId="{4CA70AF7-8126-4BBE-B2CF-40FE7BC9CE98}" dt="2024-06-05T18:26:18.777" v="1326" actId="26606"/>
          <ac:spMkLst>
            <pc:docMk/>
            <pc:sldMk cId="3106770319" sldId="297"/>
            <ac:spMk id="16" creationId="{53E5B1A8-3AC9-4BD1-9BBC-78CA94F2D1BA}"/>
          </ac:spMkLst>
        </pc:spChg>
      </pc:sldChg>
      <pc:sldChg chg="addSp delSp modSp new del mod setBg modClrScheme setClrOvrMap delDesignElem chgLayout">
        <pc:chgData name="Bell, Shelley, VSOSLOU" userId="ff7194be-9225-436e-8ec9-53ee46b47e3d" providerId="ADAL" clId="{4CA70AF7-8126-4BBE-B2CF-40FE7BC9CE98}" dt="2024-06-05T18:30:55.042" v="1374" actId="2696"/>
        <pc:sldMkLst>
          <pc:docMk/>
          <pc:sldMk cId="149816097" sldId="298"/>
        </pc:sldMkLst>
        <pc:spChg chg="mod ord">
          <ac:chgData name="Bell, Shelley, VSOSLOU" userId="ff7194be-9225-436e-8ec9-53ee46b47e3d" providerId="ADAL" clId="{4CA70AF7-8126-4BBE-B2CF-40FE7BC9CE98}" dt="2024-06-05T18:30:32.883" v="1371" actId="700"/>
          <ac:spMkLst>
            <pc:docMk/>
            <pc:sldMk cId="149816097" sldId="298"/>
            <ac:spMk id="2" creationId="{EF99CDF0-CE95-6C2B-51CC-2B4EA742338A}"/>
          </ac:spMkLst>
        </pc:spChg>
        <pc:spChg chg="del mod ord">
          <ac:chgData name="Bell, Shelley, VSOSLOU" userId="ff7194be-9225-436e-8ec9-53ee46b47e3d" providerId="ADAL" clId="{4CA70AF7-8126-4BBE-B2CF-40FE7BC9CE98}" dt="2024-06-05T18:19:33.035" v="1274" actId="700"/>
          <ac:spMkLst>
            <pc:docMk/>
            <pc:sldMk cId="149816097" sldId="298"/>
            <ac:spMk id="3" creationId="{7E9DF9E5-B59D-F874-263A-2F17417C9FA3}"/>
          </ac:spMkLst>
        </pc:spChg>
        <pc:spChg chg="add mod ord">
          <ac:chgData name="Bell, Shelley, VSOSLOU" userId="ff7194be-9225-436e-8ec9-53ee46b47e3d" providerId="ADAL" clId="{4CA70AF7-8126-4BBE-B2CF-40FE7BC9CE98}" dt="2024-06-05T18:30:32.883" v="1371" actId="700"/>
          <ac:spMkLst>
            <pc:docMk/>
            <pc:sldMk cId="149816097" sldId="298"/>
            <ac:spMk id="4" creationId="{B47DEB3B-F98A-9D79-B600-F6AFF06D8099}"/>
          </ac:spMkLst>
        </pc:spChg>
        <pc:spChg chg="add mod ord">
          <ac:chgData name="Bell, Shelley, VSOSLOU" userId="ff7194be-9225-436e-8ec9-53ee46b47e3d" providerId="ADAL" clId="{4CA70AF7-8126-4BBE-B2CF-40FE7BC9CE98}" dt="2024-06-05T18:30:32.883" v="1371" actId="700"/>
          <ac:spMkLst>
            <pc:docMk/>
            <pc:sldMk cId="149816097" sldId="298"/>
            <ac:spMk id="5" creationId="{E7C6879B-8B39-7BE2-672A-A22A4558672F}"/>
          </ac:spMkLst>
        </pc:spChg>
        <pc:spChg chg="add del">
          <ac:chgData name="Bell, Shelley, VSOSLOU" userId="ff7194be-9225-436e-8ec9-53ee46b47e3d" providerId="ADAL" clId="{4CA70AF7-8126-4BBE-B2CF-40FE7BC9CE98}" dt="2024-06-05T18:28:40.584" v="1336" actId="26606"/>
          <ac:spMkLst>
            <pc:docMk/>
            <pc:sldMk cId="149816097" sldId="298"/>
            <ac:spMk id="10" creationId="{B36F400F-DF28-43BC-8D8E-4929793B392A}"/>
          </ac:spMkLst>
        </pc:spChg>
        <pc:spChg chg="add del">
          <ac:chgData name="Bell, Shelley, VSOSLOU" userId="ff7194be-9225-436e-8ec9-53ee46b47e3d" providerId="ADAL" clId="{4CA70AF7-8126-4BBE-B2CF-40FE7BC9CE98}" dt="2024-06-05T18:28:42.056" v="1340" actId="26606"/>
          <ac:spMkLst>
            <pc:docMk/>
            <pc:sldMk cId="149816097" sldId="298"/>
            <ac:spMk id="13" creationId="{8CA06CD6-90CA-4C45-856C-6771339E1E22}"/>
          </ac:spMkLst>
        </pc:spChg>
        <pc:spChg chg="add del">
          <ac:chgData name="Bell, Shelley, VSOSLOU" userId="ff7194be-9225-436e-8ec9-53ee46b47e3d" providerId="ADAL" clId="{4CA70AF7-8126-4BBE-B2CF-40FE7BC9CE98}" dt="2024-06-05T18:29:51.127" v="1368" actId="26606"/>
          <ac:spMkLst>
            <pc:docMk/>
            <pc:sldMk cId="149816097" sldId="298"/>
            <ac:spMk id="15" creationId="{2A6B319F-86FE-4754-878E-06F0804D882B}"/>
          </ac:spMkLst>
        </pc:spChg>
        <pc:spChg chg="add del">
          <ac:chgData name="Bell, Shelley, VSOSLOU" userId="ff7194be-9225-436e-8ec9-53ee46b47e3d" providerId="ADAL" clId="{4CA70AF7-8126-4BBE-B2CF-40FE7BC9CE98}" dt="2024-06-05T18:29:51.127" v="1368" actId="26606"/>
          <ac:spMkLst>
            <pc:docMk/>
            <pc:sldMk cId="149816097" sldId="298"/>
            <ac:spMk id="16" creationId="{DCF7D1B5-3477-499F-ACC5-2C8B07F4EDB3}"/>
          </ac:spMkLst>
        </pc:spChg>
        <pc:spChg chg="add del">
          <ac:chgData name="Bell, Shelley, VSOSLOU" userId="ff7194be-9225-436e-8ec9-53ee46b47e3d" providerId="ADAL" clId="{4CA70AF7-8126-4BBE-B2CF-40FE7BC9CE98}" dt="2024-06-05T18:29:36.478" v="1345" actId="26606"/>
          <ac:spMkLst>
            <pc:docMk/>
            <pc:sldMk cId="149816097" sldId="298"/>
            <ac:spMk id="21" creationId="{B36F400F-DF28-43BC-8D8E-4929793B392A}"/>
          </ac:spMkLst>
        </pc:spChg>
        <pc:spChg chg="add del">
          <ac:chgData name="Bell, Shelley, VSOSLOU" userId="ff7194be-9225-436e-8ec9-53ee46b47e3d" providerId="ADAL" clId="{4CA70AF7-8126-4BBE-B2CF-40FE7BC9CE98}" dt="2024-06-05T18:29:37.913" v="1349" actId="26606"/>
          <ac:spMkLst>
            <pc:docMk/>
            <pc:sldMk cId="149816097" sldId="298"/>
            <ac:spMk id="23" creationId="{090538E0-A884-4E60-A6AB-77D830E2FCED}"/>
          </ac:spMkLst>
        </pc:spChg>
        <pc:spChg chg="add del">
          <ac:chgData name="Bell, Shelley, VSOSLOU" userId="ff7194be-9225-436e-8ec9-53ee46b47e3d" providerId="ADAL" clId="{4CA70AF7-8126-4BBE-B2CF-40FE7BC9CE98}" dt="2024-06-05T18:29:37.913" v="1349" actId="26606"/>
          <ac:spMkLst>
            <pc:docMk/>
            <pc:sldMk cId="149816097" sldId="298"/>
            <ac:spMk id="24" creationId="{428D436F-9ACD-4C92-AFC8-C934C527A6A4}"/>
          </ac:spMkLst>
        </pc:spChg>
        <pc:spChg chg="add del">
          <ac:chgData name="Bell, Shelley, VSOSLOU" userId="ff7194be-9225-436e-8ec9-53ee46b47e3d" providerId="ADAL" clId="{4CA70AF7-8126-4BBE-B2CF-40FE7BC9CE98}" dt="2024-06-05T18:29:37.913" v="1349" actId="26606"/>
          <ac:spMkLst>
            <pc:docMk/>
            <pc:sldMk cId="149816097" sldId="298"/>
            <ac:spMk id="25" creationId="{DB0D7DD0-1C67-4D4C-9E06-678233DB8468}"/>
          </ac:spMkLst>
        </pc:spChg>
        <pc:spChg chg="add del">
          <ac:chgData name="Bell, Shelley, VSOSLOU" userId="ff7194be-9225-436e-8ec9-53ee46b47e3d" providerId="ADAL" clId="{4CA70AF7-8126-4BBE-B2CF-40FE7BC9CE98}" dt="2024-06-05T18:29:38.788" v="1353" actId="26606"/>
          <ac:spMkLst>
            <pc:docMk/>
            <pc:sldMk cId="149816097" sldId="298"/>
            <ac:spMk id="27" creationId="{1E214AA7-F028-4A0D-8698-61AEC754D1BC}"/>
          </ac:spMkLst>
        </pc:spChg>
        <pc:spChg chg="add del">
          <ac:chgData name="Bell, Shelley, VSOSLOU" userId="ff7194be-9225-436e-8ec9-53ee46b47e3d" providerId="ADAL" clId="{4CA70AF7-8126-4BBE-B2CF-40FE7BC9CE98}" dt="2024-06-05T18:29:42.280" v="1355" actId="26606"/>
          <ac:spMkLst>
            <pc:docMk/>
            <pc:sldMk cId="149816097" sldId="298"/>
            <ac:spMk id="30" creationId="{4FFBEE45-F140-49D5-85EA-C78C24340B23}"/>
          </ac:spMkLst>
        </pc:spChg>
        <pc:spChg chg="add del">
          <ac:chgData name="Bell, Shelley, VSOSLOU" userId="ff7194be-9225-436e-8ec9-53ee46b47e3d" providerId="ADAL" clId="{4CA70AF7-8126-4BBE-B2CF-40FE7BC9CE98}" dt="2024-06-05T18:29:43.330" v="1357" actId="26606"/>
          <ac:spMkLst>
            <pc:docMk/>
            <pc:sldMk cId="149816097" sldId="298"/>
            <ac:spMk id="32" creationId="{2A6B319F-86FE-4754-878E-06F0804D882B}"/>
          </ac:spMkLst>
        </pc:spChg>
        <pc:spChg chg="add del">
          <ac:chgData name="Bell, Shelley, VSOSLOU" userId="ff7194be-9225-436e-8ec9-53ee46b47e3d" providerId="ADAL" clId="{4CA70AF7-8126-4BBE-B2CF-40FE7BC9CE98}" dt="2024-06-05T18:29:43.330" v="1357" actId="26606"/>
          <ac:spMkLst>
            <pc:docMk/>
            <pc:sldMk cId="149816097" sldId="298"/>
            <ac:spMk id="33" creationId="{DCF7D1B5-3477-499F-ACC5-2C8B07F4EDB3}"/>
          </ac:spMkLst>
        </pc:spChg>
        <pc:spChg chg="add del">
          <ac:chgData name="Bell, Shelley, VSOSLOU" userId="ff7194be-9225-436e-8ec9-53ee46b47e3d" providerId="ADAL" clId="{4CA70AF7-8126-4BBE-B2CF-40FE7BC9CE98}" dt="2024-06-05T18:29:45.201" v="1361" actId="26606"/>
          <ac:spMkLst>
            <pc:docMk/>
            <pc:sldMk cId="149816097" sldId="298"/>
            <ac:spMk id="35" creationId="{8CA06CD6-90CA-4C45-856C-6771339E1E22}"/>
          </ac:spMkLst>
        </pc:spChg>
        <pc:spChg chg="add del">
          <ac:chgData name="Bell, Shelley, VSOSLOU" userId="ff7194be-9225-436e-8ec9-53ee46b47e3d" providerId="ADAL" clId="{4CA70AF7-8126-4BBE-B2CF-40FE7BC9CE98}" dt="2024-06-05T18:29:45.867" v="1363" actId="26606"/>
          <ac:spMkLst>
            <pc:docMk/>
            <pc:sldMk cId="149816097" sldId="298"/>
            <ac:spMk id="38" creationId="{B36F400F-DF28-43BC-8D8E-4929793B392A}"/>
          </ac:spMkLst>
        </pc:spChg>
        <pc:spChg chg="add del">
          <ac:chgData name="Bell, Shelley, VSOSLOU" userId="ff7194be-9225-436e-8ec9-53ee46b47e3d" providerId="ADAL" clId="{4CA70AF7-8126-4BBE-B2CF-40FE7BC9CE98}" dt="2024-06-05T18:29:49.951" v="1365" actId="26606"/>
          <ac:spMkLst>
            <pc:docMk/>
            <pc:sldMk cId="149816097" sldId="298"/>
            <ac:spMk id="40" creationId="{1DE7243B-5109-444B-8FAF-7437C66BC0E9}"/>
          </ac:spMkLst>
        </pc:spChg>
        <pc:spChg chg="add del">
          <ac:chgData name="Bell, Shelley, VSOSLOU" userId="ff7194be-9225-436e-8ec9-53ee46b47e3d" providerId="ADAL" clId="{4CA70AF7-8126-4BBE-B2CF-40FE7BC9CE98}" dt="2024-06-05T18:29:49.951" v="1365" actId="26606"/>
          <ac:spMkLst>
            <pc:docMk/>
            <pc:sldMk cId="149816097" sldId="298"/>
            <ac:spMk id="41" creationId="{4C5D6221-DA7B-4611-AA26-7D8E349FDE96}"/>
          </ac:spMkLst>
        </pc:spChg>
        <pc:spChg chg="add del">
          <ac:chgData name="Bell, Shelley, VSOSLOU" userId="ff7194be-9225-436e-8ec9-53ee46b47e3d" providerId="ADAL" clId="{4CA70AF7-8126-4BBE-B2CF-40FE7BC9CE98}" dt="2024-06-05T18:29:51.118" v="1367" actId="26606"/>
          <ac:spMkLst>
            <pc:docMk/>
            <pc:sldMk cId="149816097" sldId="298"/>
            <ac:spMk id="43" creationId="{E35A04CF-97D4-4FF7-B359-C546B1F62E54}"/>
          </ac:spMkLst>
        </pc:spChg>
        <pc:spChg chg="add del">
          <ac:chgData name="Bell, Shelley, VSOSLOU" userId="ff7194be-9225-436e-8ec9-53ee46b47e3d" providerId="ADAL" clId="{4CA70AF7-8126-4BBE-B2CF-40FE7BC9CE98}" dt="2024-06-05T18:29:51.118" v="1367" actId="26606"/>
          <ac:spMkLst>
            <pc:docMk/>
            <pc:sldMk cId="149816097" sldId="298"/>
            <ac:spMk id="44" creationId="{1DE7243B-5109-444B-8FAF-7437C66BC0E9}"/>
          </ac:spMkLst>
        </pc:spChg>
        <pc:spChg chg="add del">
          <ac:chgData name="Bell, Shelley, VSOSLOU" userId="ff7194be-9225-436e-8ec9-53ee46b47e3d" providerId="ADAL" clId="{4CA70AF7-8126-4BBE-B2CF-40FE7BC9CE98}" dt="2024-06-05T18:29:51.118" v="1367" actId="26606"/>
          <ac:spMkLst>
            <pc:docMk/>
            <pc:sldMk cId="149816097" sldId="298"/>
            <ac:spMk id="45" creationId="{4C5D6221-DA7B-4611-AA26-7D8E349FDE96}"/>
          </ac:spMkLst>
        </pc:spChg>
        <pc:spChg chg="add del">
          <ac:chgData name="Bell, Shelley, VSOSLOU" userId="ff7194be-9225-436e-8ec9-53ee46b47e3d" providerId="ADAL" clId="{4CA70AF7-8126-4BBE-B2CF-40FE7BC9CE98}" dt="2024-06-05T18:30:32.883" v="1371" actId="700"/>
          <ac:spMkLst>
            <pc:docMk/>
            <pc:sldMk cId="149816097" sldId="298"/>
            <ac:spMk id="47" creationId="{4C608BEB-860E-4094-8511-78603564A75E}"/>
          </ac:spMkLst>
        </pc:spChg>
        <pc:cxnChg chg="add del">
          <ac:chgData name="Bell, Shelley, VSOSLOU" userId="ff7194be-9225-436e-8ec9-53ee46b47e3d" providerId="ADAL" clId="{4CA70AF7-8126-4BBE-B2CF-40FE7BC9CE98}" dt="2024-06-05T18:28:42.056" v="1340" actId="26606"/>
          <ac:cxnSpMkLst>
            <pc:docMk/>
            <pc:sldMk cId="149816097" sldId="298"/>
            <ac:cxnSpMk id="12" creationId="{5021601D-2758-4B15-A31C-FDA184C51B3A}"/>
          </ac:cxnSpMkLst>
        </pc:cxnChg>
        <pc:cxnChg chg="add del">
          <ac:chgData name="Bell, Shelley, VSOSLOU" userId="ff7194be-9225-436e-8ec9-53ee46b47e3d" providerId="ADAL" clId="{4CA70AF7-8126-4BBE-B2CF-40FE7BC9CE98}" dt="2024-06-05T18:29:38.788" v="1353" actId="26606"/>
          <ac:cxnSpMkLst>
            <pc:docMk/>
            <pc:sldMk cId="149816097" sldId="298"/>
            <ac:cxnSpMk id="28" creationId="{D6206FDC-2777-4D7F-AF9C-73413DA664C9}"/>
          </ac:cxnSpMkLst>
        </pc:cxnChg>
        <pc:cxnChg chg="add del">
          <ac:chgData name="Bell, Shelley, VSOSLOU" userId="ff7194be-9225-436e-8ec9-53ee46b47e3d" providerId="ADAL" clId="{4CA70AF7-8126-4BBE-B2CF-40FE7BC9CE98}" dt="2024-06-05T18:29:45.201" v="1361" actId="26606"/>
          <ac:cxnSpMkLst>
            <pc:docMk/>
            <pc:sldMk cId="149816097" sldId="298"/>
            <ac:cxnSpMk id="36" creationId="{5021601D-2758-4B15-A31C-FDA184C51B3A}"/>
          </ac:cxnSpMkLst>
        </pc:cxnChg>
        <pc:cxnChg chg="add del">
          <ac:chgData name="Bell, Shelley, VSOSLOU" userId="ff7194be-9225-436e-8ec9-53ee46b47e3d" providerId="ADAL" clId="{4CA70AF7-8126-4BBE-B2CF-40FE7BC9CE98}" dt="2024-06-05T18:30:32.883" v="1371" actId="700"/>
          <ac:cxnSpMkLst>
            <pc:docMk/>
            <pc:sldMk cId="149816097" sldId="298"/>
            <ac:cxnSpMk id="48" creationId="{1F16A8D4-FE87-4604-88B2-394B5D1EB437}"/>
          </ac:cxnSpMkLst>
        </pc:cxnChg>
      </pc:sldChg>
      <pc:sldChg chg="modSp new del mod">
        <pc:chgData name="Bell, Shelley, VSOSLOU" userId="ff7194be-9225-436e-8ec9-53ee46b47e3d" providerId="ADAL" clId="{4CA70AF7-8126-4BBE-B2CF-40FE7BC9CE98}" dt="2024-06-05T18:14:13.477" v="1199" actId="2696"/>
        <pc:sldMkLst>
          <pc:docMk/>
          <pc:sldMk cId="1000978986" sldId="298"/>
        </pc:sldMkLst>
        <pc:spChg chg="mod">
          <ac:chgData name="Bell, Shelley, VSOSLOU" userId="ff7194be-9225-436e-8ec9-53ee46b47e3d" providerId="ADAL" clId="{4CA70AF7-8126-4BBE-B2CF-40FE7BC9CE98}" dt="2024-06-05T18:13:07.913" v="1195" actId="14100"/>
          <ac:spMkLst>
            <pc:docMk/>
            <pc:sldMk cId="1000978986" sldId="298"/>
            <ac:spMk id="2" creationId="{92BDE027-59A4-C4D5-B9D5-8DA766E72349}"/>
          </ac:spMkLst>
        </pc:spChg>
        <pc:spChg chg="mod">
          <ac:chgData name="Bell, Shelley, VSOSLOU" userId="ff7194be-9225-436e-8ec9-53ee46b47e3d" providerId="ADAL" clId="{4CA70AF7-8126-4BBE-B2CF-40FE7BC9CE98}" dt="2024-06-05T18:13:51.044" v="1198" actId="14100"/>
          <ac:spMkLst>
            <pc:docMk/>
            <pc:sldMk cId="1000978986" sldId="298"/>
            <ac:spMk id="3" creationId="{225AD8E7-6B78-4F71-48D5-50C82DF9F528}"/>
          </ac:spMkLst>
        </pc:spChg>
      </pc:sldChg>
      <pc:sldChg chg="addSp delSp modSp new del mod setBg modClrScheme chgLayout">
        <pc:chgData name="Bell, Shelley, VSOSLOU" userId="ff7194be-9225-436e-8ec9-53ee46b47e3d" providerId="ADAL" clId="{4CA70AF7-8126-4BBE-B2CF-40FE7BC9CE98}" dt="2024-06-06T13:51:04.624" v="2392" actId="2696"/>
        <pc:sldMkLst>
          <pc:docMk/>
          <pc:sldMk cId="1512700266" sldId="298"/>
        </pc:sldMkLst>
        <pc:spChg chg="del">
          <ac:chgData name="Bell, Shelley, VSOSLOU" userId="ff7194be-9225-436e-8ec9-53ee46b47e3d" providerId="ADAL" clId="{4CA70AF7-8126-4BBE-B2CF-40FE7BC9CE98}" dt="2024-06-06T13:11:47.955" v="1708" actId="700"/>
          <ac:spMkLst>
            <pc:docMk/>
            <pc:sldMk cId="1512700266" sldId="298"/>
            <ac:spMk id="2" creationId="{4FD7FDAA-880E-03C2-6725-B8E5B40565E0}"/>
          </ac:spMkLst>
        </pc:spChg>
        <pc:spChg chg="add mod ord">
          <ac:chgData name="Bell, Shelley, VSOSLOU" userId="ff7194be-9225-436e-8ec9-53ee46b47e3d" providerId="ADAL" clId="{4CA70AF7-8126-4BBE-B2CF-40FE7BC9CE98}" dt="2024-06-06T13:45:13.151" v="2310" actId="2711"/>
          <ac:spMkLst>
            <pc:docMk/>
            <pc:sldMk cId="1512700266" sldId="298"/>
            <ac:spMk id="4" creationId="{CBFC4018-DF1A-9E5E-9C07-F83C320AC637}"/>
          </ac:spMkLst>
        </pc:spChg>
        <pc:spChg chg="add mod ord">
          <ac:chgData name="Bell, Shelley, VSOSLOU" userId="ff7194be-9225-436e-8ec9-53ee46b47e3d" providerId="ADAL" clId="{4CA70AF7-8126-4BBE-B2CF-40FE7BC9CE98}" dt="2024-06-06T13:12:49.046" v="1779" actId="20577"/>
          <ac:spMkLst>
            <pc:docMk/>
            <pc:sldMk cId="1512700266" sldId="298"/>
            <ac:spMk id="5" creationId="{AF006289-969F-F1E0-A7A7-45E1F25A6A8E}"/>
          </ac:spMkLst>
        </pc:spChg>
        <pc:spChg chg="add">
          <ac:chgData name="Bell, Shelley, VSOSLOU" userId="ff7194be-9225-436e-8ec9-53ee46b47e3d" providerId="ADAL" clId="{4CA70AF7-8126-4BBE-B2CF-40FE7BC9CE98}" dt="2024-06-06T13:12:13.183" v="1711" actId="26606"/>
          <ac:spMkLst>
            <pc:docMk/>
            <pc:sldMk cId="1512700266" sldId="298"/>
            <ac:spMk id="10" creationId="{09588DA8-065E-4F6F-8EFD-43104AB2E0CF}"/>
          </ac:spMkLst>
        </pc:spChg>
        <pc:spChg chg="add">
          <ac:chgData name="Bell, Shelley, VSOSLOU" userId="ff7194be-9225-436e-8ec9-53ee46b47e3d" providerId="ADAL" clId="{4CA70AF7-8126-4BBE-B2CF-40FE7BC9CE98}" dt="2024-06-06T13:12:13.183" v="1711" actId="26606"/>
          <ac:spMkLst>
            <pc:docMk/>
            <pc:sldMk cId="1512700266" sldId="298"/>
            <ac:spMk id="12" creationId="{C4285719-470E-454C-AF62-8323075F1F5B}"/>
          </ac:spMkLst>
        </pc:spChg>
        <pc:spChg chg="add">
          <ac:chgData name="Bell, Shelley, VSOSLOU" userId="ff7194be-9225-436e-8ec9-53ee46b47e3d" providerId="ADAL" clId="{4CA70AF7-8126-4BBE-B2CF-40FE7BC9CE98}" dt="2024-06-06T13:12:13.183" v="1711" actId="26606"/>
          <ac:spMkLst>
            <pc:docMk/>
            <pc:sldMk cId="1512700266" sldId="298"/>
            <ac:spMk id="14" creationId="{CD9FE4EF-C4D8-49A0-B2FF-81D8DB7D8A24}"/>
          </ac:spMkLst>
        </pc:spChg>
        <pc:spChg chg="add">
          <ac:chgData name="Bell, Shelley, VSOSLOU" userId="ff7194be-9225-436e-8ec9-53ee46b47e3d" providerId="ADAL" clId="{4CA70AF7-8126-4BBE-B2CF-40FE7BC9CE98}" dt="2024-06-06T13:12:13.183" v="1711" actId="26606"/>
          <ac:spMkLst>
            <pc:docMk/>
            <pc:sldMk cId="1512700266" sldId="298"/>
            <ac:spMk id="16" creationId="{4300840D-0A0B-4512-BACA-B439D5B9C57C}"/>
          </ac:spMkLst>
        </pc:spChg>
        <pc:spChg chg="add">
          <ac:chgData name="Bell, Shelley, VSOSLOU" userId="ff7194be-9225-436e-8ec9-53ee46b47e3d" providerId="ADAL" clId="{4CA70AF7-8126-4BBE-B2CF-40FE7BC9CE98}" dt="2024-06-06T13:12:13.183" v="1711" actId="26606"/>
          <ac:spMkLst>
            <pc:docMk/>
            <pc:sldMk cId="1512700266" sldId="298"/>
            <ac:spMk id="18" creationId="{D2B78728-A580-49A7-84F9-6EF6F583ADE0}"/>
          </ac:spMkLst>
        </pc:spChg>
        <pc:spChg chg="add">
          <ac:chgData name="Bell, Shelley, VSOSLOU" userId="ff7194be-9225-436e-8ec9-53ee46b47e3d" providerId="ADAL" clId="{4CA70AF7-8126-4BBE-B2CF-40FE7BC9CE98}" dt="2024-06-06T13:12:13.183" v="1711" actId="26606"/>
          <ac:spMkLst>
            <pc:docMk/>
            <pc:sldMk cId="1512700266" sldId="298"/>
            <ac:spMk id="20" creationId="{38FAA1A1-D861-433F-88FA-1E9D6FD31D11}"/>
          </ac:spMkLst>
        </pc:spChg>
        <pc:spChg chg="add">
          <ac:chgData name="Bell, Shelley, VSOSLOU" userId="ff7194be-9225-436e-8ec9-53ee46b47e3d" providerId="ADAL" clId="{4CA70AF7-8126-4BBE-B2CF-40FE7BC9CE98}" dt="2024-06-06T13:12:13.183" v="1711" actId="26606"/>
          <ac:spMkLst>
            <pc:docMk/>
            <pc:sldMk cId="1512700266" sldId="298"/>
            <ac:spMk id="22" creationId="{8D71EDA1-87BF-4D5D-AB79-F346FD19278A}"/>
          </ac:spMkLst>
        </pc:spChg>
      </pc:sldChg>
      <pc:sldChg chg="add del">
        <pc:chgData name="Bell, Shelley, VSOSLOU" userId="ff7194be-9225-436e-8ec9-53ee46b47e3d" providerId="ADAL" clId="{4CA70AF7-8126-4BBE-B2CF-40FE7BC9CE98}" dt="2024-06-05T19:05:33.793" v="1625" actId="2696"/>
        <pc:sldMkLst>
          <pc:docMk/>
          <pc:sldMk cId="3476930455" sldId="298"/>
        </pc:sldMkLst>
      </pc:sldChg>
      <pc:sldChg chg="addSp delSp modSp new del mod setBg modClrScheme delDesignElem chgLayout">
        <pc:chgData name="Bell, Shelley, VSOSLOU" userId="ff7194be-9225-436e-8ec9-53ee46b47e3d" providerId="ADAL" clId="{4CA70AF7-8126-4BBE-B2CF-40FE7BC9CE98}" dt="2024-06-06T13:51:09.757" v="2393" actId="2696"/>
        <pc:sldMkLst>
          <pc:docMk/>
          <pc:sldMk cId="1995198793" sldId="299"/>
        </pc:sldMkLst>
        <pc:spChg chg="mod ord">
          <ac:chgData name="Bell, Shelley, VSOSLOU" userId="ff7194be-9225-436e-8ec9-53ee46b47e3d" providerId="ADAL" clId="{4CA70AF7-8126-4BBE-B2CF-40FE7BC9CE98}" dt="2024-06-06T13:38:55.104" v="2283" actId="26606"/>
          <ac:spMkLst>
            <pc:docMk/>
            <pc:sldMk cId="1995198793" sldId="299"/>
            <ac:spMk id="2" creationId="{973A8A29-85B5-9B5A-4E06-4E60F88DE888}"/>
          </ac:spMkLst>
        </pc:spChg>
        <pc:spChg chg="add del mod ord">
          <ac:chgData name="Bell, Shelley, VSOSLOU" userId="ff7194be-9225-436e-8ec9-53ee46b47e3d" providerId="ADAL" clId="{4CA70AF7-8126-4BBE-B2CF-40FE7BC9CE98}" dt="2024-06-06T13:22:09.819" v="1832" actId="22"/>
          <ac:spMkLst>
            <pc:docMk/>
            <pc:sldMk cId="1995198793" sldId="299"/>
            <ac:spMk id="7" creationId="{D9127754-9B72-C030-8D1A-675A336E8DE5}"/>
          </ac:spMkLst>
        </pc:spChg>
        <pc:spChg chg="add del">
          <ac:chgData name="Bell, Shelley, VSOSLOU" userId="ff7194be-9225-436e-8ec9-53ee46b47e3d" providerId="ADAL" clId="{4CA70AF7-8126-4BBE-B2CF-40FE7BC9CE98}" dt="2024-06-06T13:22:04.430" v="1830" actId="700"/>
          <ac:spMkLst>
            <pc:docMk/>
            <pc:sldMk cId="1995198793" sldId="299"/>
            <ac:spMk id="9" creationId="{A8384FB5-9ADC-4DDC-881B-597D56F5B15D}"/>
          </ac:spMkLst>
        </pc:spChg>
        <pc:spChg chg="add del">
          <ac:chgData name="Bell, Shelley, VSOSLOU" userId="ff7194be-9225-436e-8ec9-53ee46b47e3d" providerId="ADAL" clId="{4CA70AF7-8126-4BBE-B2CF-40FE7BC9CE98}" dt="2024-06-06T13:22:04.430" v="1830" actId="700"/>
          <ac:spMkLst>
            <pc:docMk/>
            <pc:sldMk cId="1995198793" sldId="299"/>
            <ac:spMk id="11" creationId="{91E5A9A7-95C6-4F4F-B00E-C82E07FE62EF}"/>
          </ac:spMkLst>
        </pc:spChg>
        <pc:spChg chg="add del">
          <ac:chgData name="Bell, Shelley, VSOSLOU" userId="ff7194be-9225-436e-8ec9-53ee46b47e3d" providerId="ADAL" clId="{4CA70AF7-8126-4BBE-B2CF-40FE7BC9CE98}" dt="2024-06-06T13:38:55.104" v="2283" actId="26606"/>
          <ac:spMkLst>
            <pc:docMk/>
            <pc:sldMk cId="1995198793" sldId="299"/>
            <ac:spMk id="12" creationId="{09588DA8-065E-4F6F-8EFD-43104AB2E0CF}"/>
          </ac:spMkLst>
        </pc:spChg>
        <pc:spChg chg="add del">
          <ac:chgData name="Bell, Shelley, VSOSLOU" userId="ff7194be-9225-436e-8ec9-53ee46b47e3d" providerId="ADAL" clId="{4CA70AF7-8126-4BBE-B2CF-40FE7BC9CE98}" dt="2024-06-06T13:22:04.430" v="1830" actId="700"/>
          <ac:spMkLst>
            <pc:docMk/>
            <pc:sldMk cId="1995198793" sldId="299"/>
            <ac:spMk id="13" creationId="{D07DD2DE-F619-49DD-B5E7-03A290FF4ED1}"/>
          </ac:spMkLst>
        </pc:spChg>
        <pc:spChg chg="add del">
          <ac:chgData name="Bell, Shelley, VSOSLOU" userId="ff7194be-9225-436e-8ec9-53ee46b47e3d" providerId="ADAL" clId="{4CA70AF7-8126-4BBE-B2CF-40FE7BC9CE98}" dt="2024-06-06T13:38:55.104" v="2283" actId="26606"/>
          <ac:spMkLst>
            <pc:docMk/>
            <pc:sldMk cId="1995198793" sldId="299"/>
            <ac:spMk id="14" creationId="{C4285719-470E-454C-AF62-8323075F1F5B}"/>
          </ac:spMkLst>
        </pc:spChg>
        <pc:spChg chg="add del">
          <ac:chgData name="Bell, Shelley, VSOSLOU" userId="ff7194be-9225-436e-8ec9-53ee46b47e3d" providerId="ADAL" clId="{4CA70AF7-8126-4BBE-B2CF-40FE7BC9CE98}" dt="2024-06-06T13:22:04.430" v="1830" actId="700"/>
          <ac:spMkLst>
            <pc:docMk/>
            <pc:sldMk cId="1995198793" sldId="299"/>
            <ac:spMk id="15" creationId="{85149191-5F60-4A28-AAFF-039F96B0F3EC}"/>
          </ac:spMkLst>
        </pc:spChg>
        <pc:spChg chg="add del">
          <ac:chgData name="Bell, Shelley, VSOSLOU" userId="ff7194be-9225-436e-8ec9-53ee46b47e3d" providerId="ADAL" clId="{4CA70AF7-8126-4BBE-B2CF-40FE7BC9CE98}" dt="2024-06-06T13:38:55.104" v="2283" actId="26606"/>
          <ac:spMkLst>
            <pc:docMk/>
            <pc:sldMk cId="1995198793" sldId="299"/>
            <ac:spMk id="16" creationId="{CD9FE4EF-C4D8-49A0-B2FF-81D8DB7D8A24}"/>
          </ac:spMkLst>
        </pc:spChg>
        <pc:spChg chg="add del">
          <ac:chgData name="Bell, Shelley, VSOSLOU" userId="ff7194be-9225-436e-8ec9-53ee46b47e3d" providerId="ADAL" clId="{4CA70AF7-8126-4BBE-B2CF-40FE7BC9CE98}" dt="2024-06-06T13:22:04.430" v="1830" actId="700"/>
          <ac:spMkLst>
            <pc:docMk/>
            <pc:sldMk cId="1995198793" sldId="299"/>
            <ac:spMk id="17" creationId="{F8260ED5-17F7-4158-B241-D51DD4CF1B7E}"/>
          </ac:spMkLst>
        </pc:spChg>
        <pc:spChg chg="add del">
          <ac:chgData name="Bell, Shelley, VSOSLOU" userId="ff7194be-9225-436e-8ec9-53ee46b47e3d" providerId="ADAL" clId="{4CA70AF7-8126-4BBE-B2CF-40FE7BC9CE98}" dt="2024-06-06T13:38:55.104" v="2283" actId="26606"/>
          <ac:spMkLst>
            <pc:docMk/>
            <pc:sldMk cId="1995198793" sldId="299"/>
            <ac:spMk id="18" creationId="{4300840D-0A0B-4512-BACA-B439D5B9C57C}"/>
          </ac:spMkLst>
        </pc:spChg>
        <pc:spChg chg="add del">
          <ac:chgData name="Bell, Shelley, VSOSLOU" userId="ff7194be-9225-436e-8ec9-53ee46b47e3d" providerId="ADAL" clId="{4CA70AF7-8126-4BBE-B2CF-40FE7BC9CE98}" dt="2024-06-06T13:38:55.104" v="2283" actId="26606"/>
          <ac:spMkLst>
            <pc:docMk/>
            <pc:sldMk cId="1995198793" sldId="299"/>
            <ac:spMk id="20" creationId="{D2B78728-A580-49A7-84F9-6EF6F583ADE0}"/>
          </ac:spMkLst>
        </pc:spChg>
        <pc:spChg chg="add del mod">
          <ac:chgData name="Bell, Shelley, VSOSLOU" userId="ff7194be-9225-436e-8ec9-53ee46b47e3d" providerId="ADAL" clId="{4CA70AF7-8126-4BBE-B2CF-40FE7BC9CE98}" dt="2024-06-06T13:22:30.640" v="1835" actId="478"/>
          <ac:spMkLst>
            <pc:docMk/>
            <pc:sldMk cId="1995198793" sldId="299"/>
            <ac:spMk id="21" creationId="{14A8A5E2-C5A1-DA95-5127-8B8FAB98B9F0}"/>
          </ac:spMkLst>
        </pc:spChg>
        <pc:spChg chg="add del">
          <ac:chgData name="Bell, Shelley, VSOSLOU" userId="ff7194be-9225-436e-8ec9-53ee46b47e3d" providerId="ADAL" clId="{4CA70AF7-8126-4BBE-B2CF-40FE7BC9CE98}" dt="2024-06-06T13:38:55.104" v="2283" actId="26606"/>
          <ac:spMkLst>
            <pc:docMk/>
            <pc:sldMk cId="1995198793" sldId="299"/>
            <ac:spMk id="22" creationId="{38FAA1A1-D861-433F-88FA-1E9D6FD31D11}"/>
          </ac:spMkLst>
        </pc:spChg>
        <pc:spChg chg="add del">
          <ac:chgData name="Bell, Shelley, VSOSLOU" userId="ff7194be-9225-436e-8ec9-53ee46b47e3d" providerId="ADAL" clId="{4CA70AF7-8126-4BBE-B2CF-40FE7BC9CE98}" dt="2024-06-06T13:38:55.104" v="2283" actId="26606"/>
          <ac:spMkLst>
            <pc:docMk/>
            <pc:sldMk cId="1995198793" sldId="299"/>
            <ac:spMk id="24" creationId="{8D71EDA1-87BF-4D5D-AB79-F346FD19278A}"/>
          </ac:spMkLst>
        </pc:spChg>
        <pc:spChg chg="add del">
          <ac:chgData name="Bell, Shelley, VSOSLOU" userId="ff7194be-9225-436e-8ec9-53ee46b47e3d" providerId="ADAL" clId="{4CA70AF7-8126-4BBE-B2CF-40FE7BC9CE98}" dt="2024-06-06T13:38:55.104" v="2283" actId="26606"/>
          <ac:spMkLst>
            <pc:docMk/>
            <pc:sldMk cId="1995198793" sldId="299"/>
            <ac:spMk id="29" creationId="{A8384FB5-9ADC-4DDC-881B-597D56F5B15D}"/>
          </ac:spMkLst>
        </pc:spChg>
        <pc:spChg chg="add del">
          <ac:chgData name="Bell, Shelley, VSOSLOU" userId="ff7194be-9225-436e-8ec9-53ee46b47e3d" providerId="ADAL" clId="{4CA70AF7-8126-4BBE-B2CF-40FE7BC9CE98}" dt="2024-06-06T13:38:55.104" v="2283" actId="26606"/>
          <ac:spMkLst>
            <pc:docMk/>
            <pc:sldMk cId="1995198793" sldId="299"/>
            <ac:spMk id="31" creationId="{91E5A9A7-95C6-4F4F-B00E-C82E07FE62EF}"/>
          </ac:spMkLst>
        </pc:spChg>
        <pc:spChg chg="add del">
          <ac:chgData name="Bell, Shelley, VSOSLOU" userId="ff7194be-9225-436e-8ec9-53ee46b47e3d" providerId="ADAL" clId="{4CA70AF7-8126-4BBE-B2CF-40FE7BC9CE98}" dt="2024-06-06T13:38:55.104" v="2283" actId="26606"/>
          <ac:spMkLst>
            <pc:docMk/>
            <pc:sldMk cId="1995198793" sldId="299"/>
            <ac:spMk id="33" creationId="{D07DD2DE-F619-49DD-B5E7-03A290FF4ED1}"/>
          </ac:spMkLst>
        </pc:spChg>
        <pc:spChg chg="add del">
          <ac:chgData name="Bell, Shelley, VSOSLOU" userId="ff7194be-9225-436e-8ec9-53ee46b47e3d" providerId="ADAL" clId="{4CA70AF7-8126-4BBE-B2CF-40FE7BC9CE98}" dt="2024-06-06T13:38:55.104" v="2283" actId="26606"/>
          <ac:spMkLst>
            <pc:docMk/>
            <pc:sldMk cId="1995198793" sldId="299"/>
            <ac:spMk id="35" creationId="{85149191-5F60-4A28-AAFF-039F96B0F3EC}"/>
          </ac:spMkLst>
        </pc:spChg>
        <pc:spChg chg="add del">
          <ac:chgData name="Bell, Shelley, VSOSLOU" userId="ff7194be-9225-436e-8ec9-53ee46b47e3d" providerId="ADAL" clId="{4CA70AF7-8126-4BBE-B2CF-40FE7BC9CE98}" dt="2024-06-06T13:38:55.104" v="2283" actId="26606"/>
          <ac:spMkLst>
            <pc:docMk/>
            <pc:sldMk cId="1995198793" sldId="299"/>
            <ac:spMk id="37" creationId="{F8260ED5-17F7-4158-B241-D51DD4CF1B7E}"/>
          </ac:spMkLst>
        </pc:spChg>
        <pc:picChg chg="add del mod">
          <ac:chgData name="Bell, Shelley, VSOSLOU" userId="ff7194be-9225-436e-8ec9-53ee46b47e3d" providerId="ADAL" clId="{4CA70AF7-8126-4BBE-B2CF-40FE7BC9CE98}" dt="2024-06-06T13:21:04.828" v="1826" actId="21"/>
          <ac:picMkLst>
            <pc:docMk/>
            <pc:sldMk cId="1995198793" sldId="299"/>
            <ac:picMk id="4" creationId="{76B6ACA1-FDF5-2260-D661-9A27429DD0DA}"/>
          </ac:picMkLst>
        </pc:picChg>
        <pc:picChg chg="add del mod">
          <ac:chgData name="Bell, Shelley, VSOSLOU" userId="ff7194be-9225-436e-8ec9-53ee46b47e3d" providerId="ADAL" clId="{4CA70AF7-8126-4BBE-B2CF-40FE7BC9CE98}" dt="2024-06-06T13:21:53.705" v="1829" actId="478"/>
          <ac:picMkLst>
            <pc:docMk/>
            <pc:sldMk cId="1995198793" sldId="299"/>
            <ac:picMk id="6" creationId="{2FE70284-494E-70B4-32B3-2C1DC97215F4}"/>
          </ac:picMkLst>
        </pc:picChg>
        <pc:picChg chg="add del mod ord">
          <ac:chgData name="Bell, Shelley, VSOSLOU" userId="ff7194be-9225-436e-8ec9-53ee46b47e3d" providerId="ADAL" clId="{4CA70AF7-8126-4BBE-B2CF-40FE7BC9CE98}" dt="2024-06-06T13:38:55.104" v="2283" actId="26606"/>
          <ac:picMkLst>
            <pc:docMk/>
            <pc:sldMk cId="1995198793" sldId="299"/>
            <ac:picMk id="10" creationId="{E72B9AC5-3FDC-0AFC-B813-BCC04B489336}"/>
          </ac:picMkLst>
        </pc:picChg>
      </pc:sldChg>
      <pc:sldChg chg="new del">
        <pc:chgData name="Bell, Shelley, VSOSLOU" userId="ff7194be-9225-436e-8ec9-53ee46b47e3d" providerId="ADAL" clId="{4CA70AF7-8126-4BBE-B2CF-40FE7BC9CE98}" dt="2024-06-05T18:30:43.524" v="1373" actId="2696"/>
        <pc:sldMkLst>
          <pc:docMk/>
          <pc:sldMk cId="2987777897" sldId="299"/>
        </pc:sldMkLst>
      </pc:sldChg>
      <pc:sldChg chg="add del">
        <pc:chgData name="Bell, Shelley, VSOSLOU" userId="ff7194be-9225-436e-8ec9-53ee46b47e3d" providerId="ADAL" clId="{4CA70AF7-8126-4BBE-B2CF-40FE7BC9CE98}" dt="2024-06-05T18:30:04.166" v="1370" actId="2696"/>
        <pc:sldMkLst>
          <pc:docMk/>
          <pc:sldMk cId="3339099575" sldId="299"/>
        </pc:sldMkLst>
      </pc:sldChg>
      <pc:sldChg chg="new del">
        <pc:chgData name="Bell, Shelley, VSOSLOU" userId="ff7194be-9225-436e-8ec9-53ee46b47e3d" providerId="ADAL" clId="{4CA70AF7-8126-4BBE-B2CF-40FE7BC9CE98}" dt="2024-06-06T13:51:12.492" v="2394" actId="2696"/>
        <pc:sldMkLst>
          <pc:docMk/>
          <pc:sldMk cId="904102167" sldId="300"/>
        </pc:sldMkLst>
      </pc:sldChg>
      <pc:sldChg chg="new del">
        <pc:chgData name="Bell, Shelley, VSOSLOU" userId="ff7194be-9225-436e-8ec9-53ee46b47e3d" providerId="ADAL" clId="{4CA70AF7-8126-4BBE-B2CF-40FE7BC9CE98}" dt="2024-06-06T13:11:41.627" v="1707" actId="2696"/>
        <pc:sldMkLst>
          <pc:docMk/>
          <pc:sldMk cId="1311359931" sldId="300"/>
        </pc:sldMkLst>
      </pc:sldChg>
      <pc:sldChg chg="addSp delSp modSp new del mod setBg modClrScheme setClrOvrMap chgLayout">
        <pc:chgData name="Bell, Shelley, VSOSLOU" userId="ff7194be-9225-436e-8ec9-53ee46b47e3d" providerId="ADAL" clId="{4CA70AF7-8126-4BBE-B2CF-40FE7BC9CE98}" dt="2024-06-06T13:45:20.356" v="2311" actId="2696"/>
        <pc:sldMkLst>
          <pc:docMk/>
          <pc:sldMk cId="1684910541" sldId="301"/>
        </pc:sldMkLst>
        <pc:spChg chg="mod ord">
          <ac:chgData name="Bell, Shelley, VSOSLOU" userId="ff7194be-9225-436e-8ec9-53ee46b47e3d" providerId="ADAL" clId="{4CA70AF7-8126-4BBE-B2CF-40FE7BC9CE98}" dt="2024-06-06T13:42:26.539" v="2308" actId="26606"/>
          <ac:spMkLst>
            <pc:docMk/>
            <pc:sldMk cId="1684910541" sldId="301"/>
            <ac:spMk id="2" creationId="{A6F6D720-81D6-45BF-5096-F527B2A92681}"/>
          </ac:spMkLst>
        </pc:spChg>
        <pc:spChg chg="add mod ord">
          <ac:chgData name="Bell, Shelley, VSOSLOU" userId="ff7194be-9225-436e-8ec9-53ee46b47e3d" providerId="ADAL" clId="{4CA70AF7-8126-4BBE-B2CF-40FE7BC9CE98}" dt="2024-06-06T13:42:43.526" v="2309" actId="255"/>
          <ac:spMkLst>
            <pc:docMk/>
            <pc:sldMk cId="1684910541" sldId="301"/>
            <ac:spMk id="3" creationId="{ED3A22D6-FF8A-8B7F-1AE4-2B931B9BF3D1}"/>
          </ac:spMkLst>
        </pc:spChg>
        <pc:spChg chg="add mod ord">
          <ac:chgData name="Bell, Shelley, VSOSLOU" userId="ff7194be-9225-436e-8ec9-53ee46b47e3d" providerId="ADAL" clId="{4CA70AF7-8126-4BBE-B2CF-40FE7BC9CE98}" dt="2024-06-06T13:42:26.539" v="2308" actId="26606"/>
          <ac:spMkLst>
            <pc:docMk/>
            <pc:sldMk cId="1684910541" sldId="301"/>
            <ac:spMk id="4" creationId="{E0910CDF-700D-9D5B-4829-96C14D5A8B9B}"/>
          </ac:spMkLst>
        </pc:spChg>
        <pc:spChg chg="add del mod ord">
          <ac:chgData name="Bell, Shelley, VSOSLOU" userId="ff7194be-9225-436e-8ec9-53ee46b47e3d" providerId="ADAL" clId="{4CA70AF7-8126-4BBE-B2CF-40FE7BC9CE98}" dt="2024-06-06T13:40:23.537" v="2294" actId="700"/>
          <ac:spMkLst>
            <pc:docMk/>
            <pc:sldMk cId="1684910541" sldId="301"/>
            <ac:spMk id="5" creationId="{AD09BC91-3420-3B50-57F5-380872842CA8}"/>
          </ac:spMkLst>
        </pc:spChg>
        <pc:spChg chg="add del mod ord">
          <ac:chgData name="Bell, Shelley, VSOSLOU" userId="ff7194be-9225-436e-8ec9-53ee46b47e3d" providerId="ADAL" clId="{4CA70AF7-8126-4BBE-B2CF-40FE7BC9CE98}" dt="2024-06-06T13:40:23.537" v="2294" actId="700"/>
          <ac:spMkLst>
            <pc:docMk/>
            <pc:sldMk cId="1684910541" sldId="301"/>
            <ac:spMk id="6" creationId="{98BEDE07-E8E6-6411-5F68-FC22C016F6C4}"/>
          </ac:spMkLst>
        </pc:spChg>
        <pc:spChg chg="add">
          <ac:chgData name="Bell, Shelley, VSOSLOU" userId="ff7194be-9225-436e-8ec9-53ee46b47e3d" providerId="ADAL" clId="{4CA70AF7-8126-4BBE-B2CF-40FE7BC9CE98}" dt="2024-06-06T13:42:26.539" v="2308" actId="26606"/>
          <ac:spMkLst>
            <pc:docMk/>
            <pc:sldMk cId="1684910541" sldId="301"/>
            <ac:spMk id="7" creationId="{2A6B319F-86FE-4754-878E-06F0804D882B}"/>
          </ac:spMkLst>
        </pc:spChg>
        <pc:spChg chg="add">
          <ac:chgData name="Bell, Shelley, VSOSLOU" userId="ff7194be-9225-436e-8ec9-53ee46b47e3d" providerId="ADAL" clId="{4CA70AF7-8126-4BBE-B2CF-40FE7BC9CE98}" dt="2024-06-06T13:42:26.539" v="2308" actId="26606"/>
          <ac:spMkLst>
            <pc:docMk/>
            <pc:sldMk cId="1684910541" sldId="301"/>
            <ac:spMk id="8" creationId="{DCF7D1B5-3477-499F-ACC5-2C8B07F4EDB3}"/>
          </ac:spMkLst>
        </pc:spChg>
        <pc:spChg chg="add del">
          <ac:chgData name="Bell, Shelley, VSOSLOU" userId="ff7194be-9225-436e-8ec9-53ee46b47e3d" providerId="ADAL" clId="{4CA70AF7-8126-4BBE-B2CF-40FE7BC9CE98}" dt="2024-06-06T13:37:15.629" v="2255" actId="26606"/>
          <ac:spMkLst>
            <pc:docMk/>
            <pc:sldMk cId="1684910541" sldId="301"/>
            <ac:spMk id="9" creationId="{B36F400F-DF28-43BC-8D8E-4929793B392A}"/>
          </ac:spMkLst>
        </pc:spChg>
        <pc:spChg chg="add del">
          <ac:chgData name="Bell, Shelley, VSOSLOU" userId="ff7194be-9225-436e-8ec9-53ee46b47e3d" providerId="ADAL" clId="{4CA70AF7-8126-4BBE-B2CF-40FE7BC9CE98}" dt="2024-06-06T13:37:16.248" v="2257" actId="26606"/>
          <ac:spMkLst>
            <pc:docMk/>
            <pc:sldMk cId="1684910541" sldId="301"/>
            <ac:spMk id="11" creationId="{1DE7243B-5109-444B-8FAF-7437C66BC0E9}"/>
          </ac:spMkLst>
        </pc:spChg>
        <pc:spChg chg="add del">
          <ac:chgData name="Bell, Shelley, VSOSLOU" userId="ff7194be-9225-436e-8ec9-53ee46b47e3d" providerId="ADAL" clId="{4CA70AF7-8126-4BBE-B2CF-40FE7BC9CE98}" dt="2024-06-06T13:37:16.248" v="2257" actId="26606"/>
          <ac:spMkLst>
            <pc:docMk/>
            <pc:sldMk cId="1684910541" sldId="301"/>
            <ac:spMk id="12" creationId="{E35A04CF-97D4-4FF7-B359-C546B1F62E54}"/>
          </ac:spMkLst>
        </pc:spChg>
        <pc:spChg chg="add del">
          <ac:chgData name="Bell, Shelley, VSOSLOU" userId="ff7194be-9225-436e-8ec9-53ee46b47e3d" providerId="ADAL" clId="{4CA70AF7-8126-4BBE-B2CF-40FE7BC9CE98}" dt="2024-06-06T13:37:16.248" v="2257" actId="26606"/>
          <ac:spMkLst>
            <pc:docMk/>
            <pc:sldMk cId="1684910541" sldId="301"/>
            <ac:spMk id="13" creationId="{4C5D6221-DA7B-4611-AA26-7D8E349FDE96}"/>
          </ac:spMkLst>
        </pc:spChg>
        <pc:spChg chg="add del">
          <ac:chgData name="Bell, Shelley, VSOSLOU" userId="ff7194be-9225-436e-8ec9-53ee46b47e3d" providerId="ADAL" clId="{4CA70AF7-8126-4BBE-B2CF-40FE7BC9CE98}" dt="2024-06-06T13:37:17.857" v="2259" actId="26606"/>
          <ac:spMkLst>
            <pc:docMk/>
            <pc:sldMk cId="1684910541" sldId="301"/>
            <ac:spMk id="15" creationId="{FEF085B8-A2C0-4A6F-B663-CCC56F3CD373}"/>
          </ac:spMkLst>
        </pc:spChg>
        <pc:spChg chg="add del">
          <ac:chgData name="Bell, Shelley, VSOSLOU" userId="ff7194be-9225-436e-8ec9-53ee46b47e3d" providerId="ADAL" clId="{4CA70AF7-8126-4BBE-B2CF-40FE7BC9CE98}" dt="2024-06-06T13:37:17.857" v="2259" actId="26606"/>
          <ac:spMkLst>
            <pc:docMk/>
            <pc:sldMk cId="1684910541" sldId="301"/>
            <ac:spMk id="16" creationId="{2658F6D6-96E0-421A-96D6-3DF404008543}"/>
          </ac:spMkLst>
        </pc:spChg>
        <pc:spChg chg="add del">
          <ac:chgData name="Bell, Shelley, VSOSLOU" userId="ff7194be-9225-436e-8ec9-53ee46b47e3d" providerId="ADAL" clId="{4CA70AF7-8126-4BBE-B2CF-40FE7BC9CE98}" dt="2024-06-06T13:37:17.857" v="2259" actId="26606"/>
          <ac:spMkLst>
            <pc:docMk/>
            <pc:sldMk cId="1684910541" sldId="301"/>
            <ac:spMk id="17" creationId="{3CF62545-93A0-4FD5-9B48-48DCA794CBA1}"/>
          </ac:spMkLst>
        </pc:spChg>
        <pc:spChg chg="add del">
          <ac:chgData name="Bell, Shelley, VSOSLOU" userId="ff7194be-9225-436e-8ec9-53ee46b47e3d" providerId="ADAL" clId="{4CA70AF7-8126-4BBE-B2CF-40FE7BC9CE98}" dt="2024-06-06T13:37:21.832" v="2261" actId="26606"/>
          <ac:spMkLst>
            <pc:docMk/>
            <pc:sldMk cId="1684910541" sldId="301"/>
            <ac:spMk id="19" creationId="{2A6B319F-86FE-4754-878E-06F0804D882B}"/>
          </ac:spMkLst>
        </pc:spChg>
        <pc:spChg chg="add del">
          <ac:chgData name="Bell, Shelley, VSOSLOU" userId="ff7194be-9225-436e-8ec9-53ee46b47e3d" providerId="ADAL" clId="{4CA70AF7-8126-4BBE-B2CF-40FE7BC9CE98}" dt="2024-06-06T13:37:21.832" v="2261" actId="26606"/>
          <ac:spMkLst>
            <pc:docMk/>
            <pc:sldMk cId="1684910541" sldId="301"/>
            <ac:spMk id="20" creationId="{DCF7D1B5-3477-499F-ACC5-2C8B07F4EDB3}"/>
          </ac:spMkLst>
        </pc:spChg>
        <pc:spChg chg="add del">
          <ac:chgData name="Bell, Shelley, VSOSLOU" userId="ff7194be-9225-436e-8ec9-53ee46b47e3d" providerId="ADAL" clId="{4CA70AF7-8126-4BBE-B2CF-40FE7BC9CE98}" dt="2024-06-06T13:37:22.432" v="2265" actId="26606"/>
          <ac:spMkLst>
            <pc:docMk/>
            <pc:sldMk cId="1684910541" sldId="301"/>
            <ac:spMk id="22" creationId="{9F7D788E-2C1B-4EF4-8719-12613771FF98}"/>
          </ac:spMkLst>
        </pc:spChg>
        <pc:spChg chg="add del">
          <ac:chgData name="Bell, Shelley, VSOSLOU" userId="ff7194be-9225-436e-8ec9-53ee46b47e3d" providerId="ADAL" clId="{4CA70AF7-8126-4BBE-B2CF-40FE7BC9CE98}" dt="2024-06-06T13:37:22.432" v="2265" actId="26606"/>
          <ac:spMkLst>
            <pc:docMk/>
            <pc:sldMk cId="1684910541" sldId="301"/>
            <ac:spMk id="23" creationId="{7C54E824-C0F4-480B-BC88-689F50C45FBD}"/>
          </ac:spMkLst>
        </pc:spChg>
        <pc:spChg chg="add del">
          <ac:chgData name="Bell, Shelley, VSOSLOU" userId="ff7194be-9225-436e-8ec9-53ee46b47e3d" providerId="ADAL" clId="{4CA70AF7-8126-4BBE-B2CF-40FE7BC9CE98}" dt="2024-06-06T13:37:22.432" v="2265" actId="26606"/>
          <ac:spMkLst>
            <pc:docMk/>
            <pc:sldMk cId="1684910541" sldId="301"/>
            <ac:spMk id="24" creationId="{58DEA6A1-FC5C-4E6E-BBBF-7E472949B394}"/>
          </ac:spMkLst>
        </pc:spChg>
        <pc:spChg chg="add del">
          <ac:chgData name="Bell, Shelley, VSOSLOU" userId="ff7194be-9225-436e-8ec9-53ee46b47e3d" providerId="ADAL" clId="{4CA70AF7-8126-4BBE-B2CF-40FE7BC9CE98}" dt="2024-06-06T13:37:22.432" v="2265" actId="26606"/>
          <ac:spMkLst>
            <pc:docMk/>
            <pc:sldMk cId="1684910541" sldId="301"/>
            <ac:spMk id="25" creationId="{96AAAC3B-1954-46B7-BBAC-27DFF5B5295F}"/>
          </ac:spMkLst>
        </pc:spChg>
        <pc:spChg chg="add del">
          <ac:chgData name="Bell, Shelley, VSOSLOU" userId="ff7194be-9225-436e-8ec9-53ee46b47e3d" providerId="ADAL" clId="{4CA70AF7-8126-4BBE-B2CF-40FE7BC9CE98}" dt="2024-06-06T13:37:22.432" v="2265" actId="26606"/>
          <ac:spMkLst>
            <pc:docMk/>
            <pc:sldMk cId="1684910541" sldId="301"/>
            <ac:spMk id="26" creationId="{A5AD6500-BB62-4AAC-9D2F-C10DDC90CBB1}"/>
          </ac:spMkLst>
        </pc:spChg>
        <pc:spChg chg="add del">
          <ac:chgData name="Bell, Shelley, VSOSLOU" userId="ff7194be-9225-436e-8ec9-53ee46b47e3d" providerId="ADAL" clId="{4CA70AF7-8126-4BBE-B2CF-40FE7BC9CE98}" dt="2024-06-06T13:37:25.180" v="2267" actId="26606"/>
          <ac:spMkLst>
            <pc:docMk/>
            <pc:sldMk cId="1684910541" sldId="301"/>
            <ac:spMk id="28" creationId="{4FFBEE45-F140-49D5-85EA-C78C24340B23}"/>
          </ac:spMkLst>
        </pc:spChg>
        <pc:spChg chg="add del">
          <ac:chgData name="Bell, Shelley, VSOSLOU" userId="ff7194be-9225-436e-8ec9-53ee46b47e3d" providerId="ADAL" clId="{4CA70AF7-8126-4BBE-B2CF-40FE7BC9CE98}" dt="2024-06-06T13:37:29.708" v="2269" actId="26606"/>
          <ac:spMkLst>
            <pc:docMk/>
            <pc:sldMk cId="1684910541" sldId="301"/>
            <ac:spMk id="30" creationId="{8CA06CD6-90CA-4C45-856C-6771339E1E22}"/>
          </ac:spMkLst>
        </pc:spChg>
        <pc:spChg chg="add del">
          <ac:chgData name="Bell, Shelley, VSOSLOU" userId="ff7194be-9225-436e-8ec9-53ee46b47e3d" providerId="ADAL" clId="{4CA70AF7-8126-4BBE-B2CF-40FE7BC9CE98}" dt="2024-06-06T13:37:31.122" v="2271" actId="26606"/>
          <ac:spMkLst>
            <pc:docMk/>
            <pc:sldMk cId="1684910541" sldId="301"/>
            <ac:spMk id="33" creationId="{1E214AA7-F028-4A0D-8698-61AEC754D1BC}"/>
          </ac:spMkLst>
        </pc:spChg>
        <pc:spChg chg="add del">
          <ac:chgData name="Bell, Shelley, VSOSLOU" userId="ff7194be-9225-436e-8ec9-53ee46b47e3d" providerId="ADAL" clId="{4CA70AF7-8126-4BBE-B2CF-40FE7BC9CE98}" dt="2024-06-06T13:37:32.145" v="2273" actId="26606"/>
          <ac:spMkLst>
            <pc:docMk/>
            <pc:sldMk cId="1684910541" sldId="301"/>
            <ac:spMk id="36" creationId="{428D436F-9ACD-4C92-AFC8-C934C527A6A4}"/>
          </ac:spMkLst>
        </pc:spChg>
        <pc:spChg chg="add del">
          <ac:chgData name="Bell, Shelley, VSOSLOU" userId="ff7194be-9225-436e-8ec9-53ee46b47e3d" providerId="ADAL" clId="{4CA70AF7-8126-4BBE-B2CF-40FE7BC9CE98}" dt="2024-06-06T13:37:32.145" v="2273" actId="26606"/>
          <ac:spMkLst>
            <pc:docMk/>
            <pc:sldMk cId="1684910541" sldId="301"/>
            <ac:spMk id="37" creationId="{090538E0-A884-4E60-A6AB-77D830E2FCED}"/>
          </ac:spMkLst>
        </pc:spChg>
        <pc:spChg chg="add del">
          <ac:chgData name="Bell, Shelley, VSOSLOU" userId="ff7194be-9225-436e-8ec9-53ee46b47e3d" providerId="ADAL" clId="{4CA70AF7-8126-4BBE-B2CF-40FE7BC9CE98}" dt="2024-06-06T13:37:32.145" v="2273" actId="26606"/>
          <ac:spMkLst>
            <pc:docMk/>
            <pc:sldMk cId="1684910541" sldId="301"/>
            <ac:spMk id="38" creationId="{DB0D7DD0-1C67-4D4C-9E06-678233DB8468}"/>
          </ac:spMkLst>
        </pc:spChg>
        <pc:spChg chg="add del">
          <ac:chgData name="Bell, Shelley, VSOSLOU" userId="ff7194be-9225-436e-8ec9-53ee46b47e3d" providerId="ADAL" clId="{4CA70AF7-8126-4BBE-B2CF-40FE7BC9CE98}" dt="2024-06-06T13:37:32.825" v="2275" actId="26606"/>
          <ac:spMkLst>
            <pc:docMk/>
            <pc:sldMk cId="1684910541" sldId="301"/>
            <ac:spMk id="40" creationId="{21739CA5-F0F5-48E1-8E8C-F24B71827E46}"/>
          </ac:spMkLst>
        </pc:spChg>
        <pc:spChg chg="add del">
          <ac:chgData name="Bell, Shelley, VSOSLOU" userId="ff7194be-9225-436e-8ec9-53ee46b47e3d" providerId="ADAL" clId="{4CA70AF7-8126-4BBE-B2CF-40FE7BC9CE98}" dt="2024-06-06T13:37:32.825" v="2275" actId="26606"/>
          <ac:spMkLst>
            <pc:docMk/>
            <pc:sldMk cId="1684910541" sldId="301"/>
            <ac:spMk id="41" creationId="{3EAD2937-F230-41D4-B9C5-975B129BFC20}"/>
          </ac:spMkLst>
        </pc:spChg>
        <pc:spChg chg="add del">
          <ac:chgData name="Bell, Shelley, VSOSLOU" userId="ff7194be-9225-436e-8ec9-53ee46b47e3d" providerId="ADAL" clId="{4CA70AF7-8126-4BBE-B2CF-40FE7BC9CE98}" dt="2024-06-06T13:37:32.825" v="2275" actId="26606"/>
          <ac:spMkLst>
            <pc:docMk/>
            <pc:sldMk cId="1684910541" sldId="301"/>
            <ac:spMk id="42" creationId="{CCD444A3-C338-4886-B7F1-4BA2AF46EB64}"/>
          </ac:spMkLst>
        </pc:spChg>
        <pc:spChg chg="add del">
          <ac:chgData name="Bell, Shelley, VSOSLOU" userId="ff7194be-9225-436e-8ec9-53ee46b47e3d" providerId="ADAL" clId="{4CA70AF7-8126-4BBE-B2CF-40FE7BC9CE98}" dt="2024-06-06T13:38:56.673" v="2285" actId="26606"/>
          <ac:spMkLst>
            <pc:docMk/>
            <pc:sldMk cId="1684910541" sldId="301"/>
            <ac:spMk id="44" creationId="{1DE7243B-5109-444B-8FAF-7437C66BC0E9}"/>
          </ac:spMkLst>
        </pc:spChg>
        <pc:spChg chg="add del">
          <ac:chgData name="Bell, Shelley, VSOSLOU" userId="ff7194be-9225-436e-8ec9-53ee46b47e3d" providerId="ADAL" clId="{4CA70AF7-8126-4BBE-B2CF-40FE7BC9CE98}" dt="2024-06-06T13:38:56.673" v="2285" actId="26606"/>
          <ac:spMkLst>
            <pc:docMk/>
            <pc:sldMk cId="1684910541" sldId="301"/>
            <ac:spMk id="45" creationId="{4C5D6221-DA7B-4611-AA26-7D8E349FDE96}"/>
          </ac:spMkLst>
        </pc:spChg>
        <pc:spChg chg="add del">
          <ac:chgData name="Bell, Shelley, VSOSLOU" userId="ff7194be-9225-436e-8ec9-53ee46b47e3d" providerId="ADAL" clId="{4CA70AF7-8126-4BBE-B2CF-40FE7BC9CE98}" dt="2024-06-06T13:37:50.935" v="2278" actId="26606"/>
          <ac:spMkLst>
            <pc:docMk/>
            <pc:sldMk cId="1684910541" sldId="301"/>
            <ac:spMk id="50" creationId="{10F24D38-B79E-44B4-830E-043F45D96DC2}"/>
          </ac:spMkLst>
        </pc:spChg>
        <pc:spChg chg="add del">
          <ac:chgData name="Bell, Shelley, VSOSLOU" userId="ff7194be-9225-436e-8ec9-53ee46b47e3d" providerId="ADAL" clId="{4CA70AF7-8126-4BBE-B2CF-40FE7BC9CE98}" dt="2024-06-06T13:37:51.680" v="2280" actId="26606"/>
          <ac:spMkLst>
            <pc:docMk/>
            <pc:sldMk cId="1684910541" sldId="301"/>
            <ac:spMk id="54" creationId="{8CA06CD6-90CA-4C45-856C-6771339E1E22}"/>
          </ac:spMkLst>
        </pc:spChg>
        <pc:spChg chg="add del">
          <ac:chgData name="Bell, Shelley, VSOSLOU" userId="ff7194be-9225-436e-8ec9-53ee46b47e3d" providerId="ADAL" clId="{4CA70AF7-8126-4BBE-B2CF-40FE7BC9CE98}" dt="2024-06-06T13:38:55.884" v="2284" actId="26606"/>
          <ac:spMkLst>
            <pc:docMk/>
            <pc:sldMk cId="1684910541" sldId="301"/>
            <ac:spMk id="57" creationId="{2A6B319F-86FE-4754-878E-06F0804D882B}"/>
          </ac:spMkLst>
        </pc:spChg>
        <pc:spChg chg="add del">
          <ac:chgData name="Bell, Shelley, VSOSLOU" userId="ff7194be-9225-436e-8ec9-53ee46b47e3d" providerId="ADAL" clId="{4CA70AF7-8126-4BBE-B2CF-40FE7BC9CE98}" dt="2024-06-06T13:38:55.884" v="2284" actId="26606"/>
          <ac:spMkLst>
            <pc:docMk/>
            <pc:sldMk cId="1684910541" sldId="301"/>
            <ac:spMk id="58" creationId="{DCF7D1B5-3477-499F-ACC5-2C8B07F4EDB3}"/>
          </ac:spMkLst>
        </pc:spChg>
        <pc:cxnChg chg="add del">
          <ac:chgData name="Bell, Shelley, VSOSLOU" userId="ff7194be-9225-436e-8ec9-53ee46b47e3d" providerId="ADAL" clId="{4CA70AF7-8126-4BBE-B2CF-40FE7BC9CE98}" dt="2024-06-06T13:37:29.708" v="2269" actId="26606"/>
          <ac:cxnSpMkLst>
            <pc:docMk/>
            <pc:sldMk cId="1684910541" sldId="301"/>
            <ac:cxnSpMk id="31" creationId="{5021601D-2758-4B15-A31C-FDA184C51B3A}"/>
          </ac:cxnSpMkLst>
        </pc:cxnChg>
        <pc:cxnChg chg="add del">
          <ac:chgData name="Bell, Shelley, VSOSLOU" userId="ff7194be-9225-436e-8ec9-53ee46b47e3d" providerId="ADAL" clId="{4CA70AF7-8126-4BBE-B2CF-40FE7BC9CE98}" dt="2024-06-06T13:37:31.122" v="2271" actId="26606"/>
          <ac:cxnSpMkLst>
            <pc:docMk/>
            <pc:sldMk cId="1684910541" sldId="301"/>
            <ac:cxnSpMk id="34" creationId="{D6206FDC-2777-4D7F-AF9C-73413DA664C9}"/>
          </ac:cxnSpMkLst>
        </pc:cxnChg>
        <pc:cxnChg chg="add del">
          <ac:chgData name="Bell, Shelley, VSOSLOU" userId="ff7194be-9225-436e-8ec9-53ee46b47e3d" providerId="ADAL" clId="{4CA70AF7-8126-4BBE-B2CF-40FE7BC9CE98}" dt="2024-06-06T13:37:50.935" v="2278" actId="26606"/>
          <ac:cxnSpMkLst>
            <pc:docMk/>
            <pc:sldMk cId="1684910541" sldId="301"/>
            <ac:cxnSpMk id="52" creationId="{FC469874-256B-45B3-A79C-7591B4BA1ECC}"/>
          </ac:cxnSpMkLst>
        </pc:cxnChg>
        <pc:cxnChg chg="add del">
          <ac:chgData name="Bell, Shelley, VSOSLOU" userId="ff7194be-9225-436e-8ec9-53ee46b47e3d" providerId="ADAL" clId="{4CA70AF7-8126-4BBE-B2CF-40FE7BC9CE98}" dt="2024-06-06T13:37:51.680" v="2280" actId="26606"/>
          <ac:cxnSpMkLst>
            <pc:docMk/>
            <pc:sldMk cId="1684910541" sldId="301"/>
            <ac:cxnSpMk id="55" creationId="{5021601D-2758-4B15-A31C-FDA184C51B3A}"/>
          </ac:cxnSpMkLst>
        </pc:cxnChg>
      </pc:sldChg>
      <pc:sldChg chg="addSp delSp modSp new del mod setBg modClrScheme chgLayout">
        <pc:chgData name="Bell, Shelley, VSOSLOU" userId="ff7194be-9225-436e-8ec9-53ee46b47e3d" providerId="ADAL" clId="{4CA70AF7-8126-4BBE-B2CF-40FE7BC9CE98}" dt="2024-06-06T13:51:01.179" v="2391" actId="2696"/>
        <pc:sldMkLst>
          <pc:docMk/>
          <pc:sldMk cId="2132906396" sldId="301"/>
        </pc:sldMkLst>
        <pc:spChg chg="mod ord">
          <ac:chgData name="Bell, Shelley, VSOSLOU" userId="ff7194be-9225-436e-8ec9-53ee46b47e3d" providerId="ADAL" clId="{4CA70AF7-8126-4BBE-B2CF-40FE7BC9CE98}" dt="2024-06-06T13:49:12.692" v="2390" actId="26606"/>
          <ac:spMkLst>
            <pc:docMk/>
            <pc:sldMk cId="2132906396" sldId="301"/>
            <ac:spMk id="2" creationId="{0DDBDB77-0859-BC81-D5A2-7A7A60495094}"/>
          </ac:spMkLst>
        </pc:spChg>
        <pc:spChg chg="add mod ord">
          <ac:chgData name="Bell, Shelley, VSOSLOU" userId="ff7194be-9225-436e-8ec9-53ee46b47e3d" providerId="ADAL" clId="{4CA70AF7-8126-4BBE-B2CF-40FE7BC9CE98}" dt="2024-06-06T13:49:12.692" v="2390" actId="26606"/>
          <ac:spMkLst>
            <pc:docMk/>
            <pc:sldMk cId="2132906396" sldId="301"/>
            <ac:spMk id="3" creationId="{CB043764-D382-3CE4-C6EC-68CDC96DD774}"/>
          </ac:spMkLst>
        </pc:spChg>
        <pc:spChg chg="add">
          <ac:chgData name="Bell, Shelley, VSOSLOU" userId="ff7194be-9225-436e-8ec9-53ee46b47e3d" providerId="ADAL" clId="{4CA70AF7-8126-4BBE-B2CF-40FE7BC9CE98}" dt="2024-06-06T13:49:12.692" v="2390" actId="26606"/>
          <ac:spMkLst>
            <pc:docMk/>
            <pc:sldMk cId="2132906396" sldId="301"/>
            <ac:spMk id="5" creationId="{1B15ED52-F352-441B-82BF-E0EA34836D08}"/>
          </ac:spMkLst>
        </pc:spChg>
        <pc:spChg chg="add">
          <ac:chgData name="Bell, Shelley, VSOSLOU" userId="ff7194be-9225-436e-8ec9-53ee46b47e3d" providerId="ADAL" clId="{4CA70AF7-8126-4BBE-B2CF-40FE7BC9CE98}" dt="2024-06-06T13:49:12.692" v="2390" actId="26606"/>
          <ac:spMkLst>
            <pc:docMk/>
            <pc:sldMk cId="2132906396" sldId="301"/>
            <ac:spMk id="6" creationId="{3B2E3793-BFE6-45A2-9B7B-E18844431C99}"/>
          </ac:spMkLst>
        </pc:spChg>
        <pc:spChg chg="add">
          <ac:chgData name="Bell, Shelley, VSOSLOU" userId="ff7194be-9225-436e-8ec9-53ee46b47e3d" providerId="ADAL" clId="{4CA70AF7-8126-4BBE-B2CF-40FE7BC9CE98}" dt="2024-06-06T13:49:12.692" v="2390" actId="26606"/>
          <ac:spMkLst>
            <pc:docMk/>
            <pc:sldMk cId="2132906396" sldId="301"/>
            <ac:spMk id="7" creationId="{BC4C4868-CB8F-4AF9-9CDB-8108F2C19B67}"/>
          </ac:spMkLst>
        </pc:spChg>
        <pc:spChg chg="add del">
          <ac:chgData name="Bell, Shelley, VSOSLOU" userId="ff7194be-9225-436e-8ec9-53ee46b47e3d" providerId="ADAL" clId="{4CA70AF7-8126-4BBE-B2CF-40FE7BC9CE98}" dt="2024-06-06T13:46:45.524" v="2383" actId="26606"/>
          <ac:spMkLst>
            <pc:docMk/>
            <pc:sldMk cId="2132906396" sldId="301"/>
            <ac:spMk id="8" creationId="{09588DA8-065E-4F6F-8EFD-43104AB2E0CF}"/>
          </ac:spMkLst>
        </pc:spChg>
        <pc:spChg chg="add">
          <ac:chgData name="Bell, Shelley, VSOSLOU" userId="ff7194be-9225-436e-8ec9-53ee46b47e3d" providerId="ADAL" clId="{4CA70AF7-8126-4BBE-B2CF-40FE7BC9CE98}" dt="2024-06-06T13:49:12.692" v="2390" actId="26606"/>
          <ac:spMkLst>
            <pc:docMk/>
            <pc:sldMk cId="2132906396" sldId="301"/>
            <ac:spMk id="9" creationId="{375E0459-6403-40CD-989D-56A4407CA12E}"/>
          </ac:spMkLst>
        </pc:spChg>
        <pc:spChg chg="add del">
          <ac:chgData name="Bell, Shelley, VSOSLOU" userId="ff7194be-9225-436e-8ec9-53ee46b47e3d" providerId="ADAL" clId="{4CA70AF7-8126-4BBE-B2CF-40FE7BC9CE98}" dt="2024-06-06T13:46:45.524" v="2383" actId="26606"/>
          <ac:spMkLst>
            <pc:docMk/>
            <pc:sldMk cId="2132906396" sldId="301"/>
            <ac:spMk id="10" creationId="{C4285719-470E-454C-AF62-8323075F1F5B}"/>
          </ac:spMkLst>
        </pc:spChg>
        <pc:spChg chg="add">
          <ac:chgData name="Bell, Shelley, VSOSLOU" userId="ff7194be-9225-436e-8ec9-53ee46b47e3d" providerId="ADAL" clId="{4CA70AF7-8126-4BBE-B2CF-40FE7BC9CE98}" dt="2024-06-06T13:49:12.692" v="2390" actId="26606"/>
          <ac:spMkLst>
            <pc:docMk/>
            <pc:sldMk cId="2132906396" sldId="301"/>
            <ac:spMk id="11" creationId="{53E5B1A8-3AC9-4BD1-9BBC-78CA94F2D1BA}"/>
          </ac:spMkLst>
        </pc:spChg>
        <pc:spChg chg="add del">
          <ac:chgData name="Bell, Shelley, VSOSLOU" userId="ff7194be-9225-436e-8ec9-53ee46b47e3d" providerId="ADAL" clId="{4CA70AF7-8126-4BBE-B2CF-40FE7BC9CE98}" dt="2024-06-06T13:46:45.524" v="2383" actId="26606"/>
          <ac:spMkLst>
            <pc:docMk/>
            <pc:sldMk cId="2132906396" sldId="301"/>
            <ac:spMk id="12" creationId="{CD9FE4EF-C4D8-49A0-B2FF-81D8DB7D8A24}"/>
          </ac:spMkLst>
        </pc:spChg>
        <pc:spChg chg="add del">
          <ac:chgData name="Bell, Shelley, VSOSLOU" userId="ff7194be-9225-436e-8ec9-53ee46b47e3d" providerId="ADAL" clId="{4CA70AF7-8126-4BBE-B2CF-40FE7BC9CE98}" dt="2024-06-06T13:46:45.524" v="2383" actId="26606"/>
          <ac:spMkLst>
            <pc:docMk/>
            <pc:sldMk cId="2132906396" sldId="301"/>
            <ac:spMk id="14" creationId="{4300840D-0A0B-4512-BACA-B439D5B9C57C}"/>
          </ac:spMkLst>
        </pc:spChg>
        <pc:spChg chg="add del">
          <ac:chgData name="Bell, Shelley, VSOSLOU" userId="ff7194be-9225-436e-8ec9-53ee46b47e3d" providerId="ADAL" clId="{4CA70AF7-8126-4BBE-B2CF-40FE7BC9CE98}" dt="2024-06-06T13:46:45.524" v="2383" actId="26606"/>
          <ac:spMkLst>
            <pc:docMk/>
            <pc:sldMk cId="2132906396" sldId="301"/>
            <ac:spMk id="16" creationId="{D2B78728-A580-49A7-84F9-6EF6F583ADE0}"/>
          </ac:spMkLst>
        </pc:spChg>
        <pc:spChg chg="add del">
          <ac:chgData name="Bell, Shelley, VSOSLOU" userId="ff7194be-9225-436e-8ec9-53ee46b47e3d" providerId="ADAL" clId="{4CA70AF7-8126-4BBE-B2CF-40FE7BC9CE98}" dt="2024-06-06T13:46:45.524" v="2383" actId="26606"/>
          <ac:spMkLst>
            <pc:docMk/>
            <pc:sldMk cId="2132906396" sldId="301"/>
            <ac:spMk id="18" creationId="{38FAA1A1-D861-433F-88FA-1E9D6FD31D11}"/>
          </ac:spMkLst>
        </pc:spChg>
        <pc:spChg chg="add del">
          <ac:chgData name="Bell, Shelley, VSOSLOU" userId="ff7194be-9225-436e-8ec9-53ee46b47e3d" providerId="ADAL" clId="{4CA70AF7-8126-4BBE-B2CF-40FE7BC9CE98}" dt="2024-06-06T13:46:45.524" v="2383" actId="26606"/>
          <ac:spMkLst>
            <pc:docMk/>
            <pc:sldMk cId="2132906396" sldId="301"/>
            <ac:spMk id="20" creationId="{8D71EDA1-87BF-4D5D-AB79-F346FD19278A}"/>
          </ac:spMkLst>
        </pc:spChg>
        <pc:spChg chg="add del">
          <ac:chgData name="Bell, Shelley, VSOSLOU" userId="ff7194be-9225-436e-8ec9-53ee46b47e3d" providerId="ADAL" clId="{4CA70AF7-8126-4BBE-B2CF-40FE7BC9CE98}" dt="2024-06-06T13:49:10.504" v="2389" actId="26606"/>
          <ac:spMkLst>
            <pc:docMk/>
            <pc:sldMk cId="2132906396" sldId="301"/>
            <ac:spMk id="22" creationId="{1B15ED52-F352-441B-82BF-E0EA34836D08}"/>
          </ac:spMkLst>
        </pc:spChg>
        <pc:spChg chg="add del">
          <ac:chgData name="Bell, Shelley, VSOSLOU" userId="ff7194be-9225-436e-8ec9-53ee46b47e3d" providerId="ADAL" clId="{4CA70AF7-8126-4BBE-B2CF-40FE7BC9CE98}" dt="2024-06-06T13:49:10.504" v="2389" actId="26606"/>
          <ac:spMkLst>
            <pc:docMk/>
            <pc:sldMk cId="2132906396" sldId="301"/>
            <ac:spMk id="23" creationId="{3B2E3793-BFE6-45A2-9B7B-E18844431C99}"/>
          </ac:spMkLst>
        </pc:spChg>
        <pc:spChg chg="add del">
          <ac:chgData name="Bell, Shelley, VSOSLOU" userId="ff7194be-9225-436e-8ec9-53ee46b47e3d" providerId="ADAL" clId="{4CA70AF7-8126-4BBE-B2CF-40FE7BC9CE98}" dt="2024-06-06T13:49:10.504" v="2389" actId="26606"/>
          <ac:spMkLst>
            <pc:docMk/>
            <pc:sldMk cId="2132906396" sldId="301"/>
            <ac:spMk id="24" creationId="{BC4C4868-CB8F-4AF9-9CDB-8108F2C19B67}"/>
          </ac:spMkLst>
        </pc:spChg>
        <pc:spChg chg="add del">
          <ac:chgData name="Bell, Shelley, VSOSLOU" userId="ff7194be-9225-436e-8ec9-53ee46b47e3d" providerId="ADAL" clId="{4CA70AF7-8126-4BBE-B2CF-40FE7BC9CE98}" dt="2024-06-06T13:49:10.504" v="2389" actId="26606"/>
          <ac:spMkLst>
            <pc:docMk/>
            <pc:sldMk cId="2132906396" sldId="301"/>
            <ac:spMk id="25" creationId="{375E0459-6403-40CD-989D-56A4407CA12E}"/>
          </ac:spMkLst>
        </pc:spChg>
        <pc:spChg chg="add del">
          <ac:chgData name="Bell, Shelley, VSOSLOU" userId="ff7194be-9225-436e-8ec9-53ee46b47e3d" providerId="ADAL" clId="{4CA70AF7-8126-4BBE-B2CF-40FE7BC9CE98}" dt="2024-06-06T13:49:10.504" v="2389" actId="26606"/>
          <ac:spMkLst>
            <pc:docMk/>
            <pc:sldMk cId="2132906396" sldId="301"/>
            <ac:spMk id="26" creationId="{53E5B1A8-3AC9-4BD1-9BBC-78CA94F2D1B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717B81-4839-4828-B664-97F82FEB91F6}" type="datetimeFigureOut">
              <a:rPr lang="en-US" smtClean="0"/>
              <a:t>06/06/2024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A3AE6-2096-4DB5-A9D2-99D0A9546929}" type="slidenum">
              <a:rPr lang="en-US" smtClean="0"/>
              <a:t>‹#›</a:t>
            </a:fld>
            <a:endParaRPr lang="en-US"/>
          </a:p>
        </p:txBody>
      </p:sp>
    </p:spTree>
    <p:extLst>
      <p:ext uri="{BB962C8B-B14F-4D97-AF65-F5344CB8AC3E}">
        <p14:creationId xmlns:p14="http://schemas.microsoft.com/office/powerpoint/2010/main" val="2156241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8A3AE6-2096-4DB5-A9D2-99D0A9546929}" type="slidenum">
              <a:rPr lang="en-US" smtClean="0"/>
              <a:t>8</a:t>
            </a:fld>
            <a:endParaRPr lang="en-US"/>
          </a:p>
        </p:txBody>
      </p:sp>
    </p:spTree>
    <p:extLst>
      <p:ext uri="{BB962C8B-B14F-4D97-AF65-F5344CB8AC3E}">
        <p14:creationId xmlns:p14="http://schemas.microsoft.com/office/powerpoint/2010/main" val="4096828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8A3AE6-2096-4DB5-A9D2-99D0A9546929}" type="slidenum">
              <a:rPr lang="en-US" smtClean="0"/>
              <a:t>12</a:t>
            </a:fld>
            <a:endParaRPr lang="en-US"/>
          </a:p>
        </p:txBody>
      </p:sp>
    </p:spTree>
    <p:extLst>
      <p:ext uri="{BB962C8B-B14F-4D97-AF65-F5344CB8AC3E}">
        <p14:creationId xmlns:p14="http://schemas.microsoft.com/office/powerpoint/2010/main" val="2536838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8A3AE6-2096-4DB5-A9D2-99D0A9546929}" type="slidenum">
              <a:rPr lang="en-US" smtClean="0"/>
              <a:t>15</a:t>
            </a:fld>
            <a:endParaRPr lang="en-US"/>
          </a:p>
        </p:txBody>
      </p:sp>
    </p:spTree>
    <p:extLst>
      <p:ext uri="{BB962C8B-B14F-4D97-AF65-F5344CB8AC3E}">
        <p14:creationId xmlns:p14="http://schemas.microsoft.com/office/powerpoint/2010/main" val="1991805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Missouri VFW VSOs and Claims Consultants complete as much as possible on VA forms before sending them to the veteran or claimant.  If a blank form is brought to you do not attempt to fill it out,  have the veteran or claimant call one of our Service offices. </a:t>
            </a:r>
          </a:p>
          <a:p>
            <a:endParaRPr lang="en-US" dirty="0"/>
          </a:p>
          <a:p>
            <a:r>
              <a:rPr lang="en-US" dirty="0"/>
              <a:t>Examples for scribe: Dependency forms </a:t>
            </a:r>
          </a:p>
        </p:txBody>
      </p:sp>
      <p:sp>
        <p:nvSpPr>
          <p:cNvPr id="4" name="Slide Number Placeholder 3"/>
          <p:cNvSpPr>
            <a:spLocks noGrp="1"/>
          </p:cNvSpPr>
          <p:nvPr>
            <p:ph type="sldNum" sz="quarter" idx="5"/>
          </p:nvPr>
        </p:nvSpPr>
        <p:spPr/>
        <p:txBody>
          <a:bodyPr/>
          <a:lstStyle/>
          <a:p>
            <a:fld id="{6A8A3AE6-2096-4DB5-A9D2-99D0A9546929}" type="slidenum">
              <a:rPr lang="en-US" smtClean="0"/>
              <a:t>18</a:t>
            </a:fld>
            <a:endParaRPr lang="en-US"/>
          </a:p>
        </p:txBody>
      </p:sp>
    </p:spTree>
    <p:extLst>
      <p:ext uri="{BB962C8B-B14F-4D97-AF65-F5344CB8AC3E}">
        <p14:creationId xmlns:p14="http://schemas.microsoft.com/office/powerpoint/2010/main" val="3089438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Digestive system rating changes effective May 19, 2024. There will be no change to any veteran’s current rating based solely on rule change.  If a veteran currently receives compensation for a service-connected condition, they may apply for increased compensation if they feel their condition would receive a higher rating under this new rating criteria or if their condition worsened.  A reduction in evaluation will only occur if there is improvement in a disability sufficient to warrant a reduction under the former criteria. </a:t>
            </a:r>
          </a:p>
          <a:p>
            <a:endParaRPr lang="en-US" dirty="0"/>
          </a:p>
          <a:p>
            <a:r>
              <a:rPr lang="en-US" dirty="0"/>
              <a:t>Camp Lejeune Class Action lawsuit sunsets August 2024, meaning if a veteran has a condition not on the presumptive list, they can hire  an attorney and file for the class action suit, but this must be filed before August of this year.</a:t>
            </a:r>
          </a:p>
          <a:p>
            <a:endParaRPr lang="en-US" dirty="0"/>
          </a:p>
          <a:p>
            <a:r>
              <a:rPr lang="en-US" dirty="0"/>
              <a:t>Yes, the VA is making changes: to Tinnitus and hearing loss Removing tinnitus as a stand-alone disability meaning you must have service connected HL first. Sleep apnea changing rating schedule to reduce if corrected by CPAP or other breathing device.  PTSD changing rating schedule: now doesn’t have to have total occupational and social impairment to be 100%. Don’t know when these changes will made. </a:t>
            </a:r>
          </a:p>
          <a:p>
            <a:endParaRPr lang="en-US" dirty="0"/>
          </a:p>
          <a:p>
            <a:r>
              <a:rPr lang="en-US" dirty="0"/>
              <a:t>Veterans already established for these conditions will be grandfathered in.</a:t>
            </a:r>
          </a:p>
          <a:p>
            <a:endParaRPr lang="en-US" dirty="0"/>
          </a:p>
          <a:p>
            <a:r>
              <a:rPr lang="en-US" dirty="0"/>
              <a:t>We will be doing claims right outside in the hall  after this meeting. I will be available for any additional questions as well.</a:t>
            </a:r>
          </a:p>
        </p:txBody>
      </p:sp>
      <p:sp>
        <p:nvSpPr>
          <p:cNvPr id="4" name="Slide Number Placeholder 3"/>
          <p:cNvSpPr>
            <a:spLocks noGrp="1"/>
          </p:cNvSpPr>
          <p:nvPr>
            <p:ph type="sldNum" sz="quarter" idx="5"/>
          </p:nvPr>
        </p:nvSpPr>
        <p:spPr/>
        <p:txBody>
          <a:bodyPr/>
          <a:lstStyle/>
          <a:p>
            <a:fld id="{6A8A3AE6-2096-4DB5-A9D2-99D0A9546929}" type="slidenum">
              <a:rPr lang="en-US" smtClean="0"/>
              <a:t>40</a:t>
            </a:fld>
            <a:endParaRPr lang="en-US"/>
          </a:p>
        </p:txBody>
      </p:sp>
    </p:spTree>
    <p:extLst>
      <p:ext uri="{BB962C8B-B14F-4D97-AF65-F5344CB8AC3E}">
        <p14:creationId xmlns:p14="http://schemas.microsoft.com/office/powerpoint/2010/main" val="1942341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AF57E-0A5B-CD21-62E1-75CAB21775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740E27-FB68-B901-7A4D-22C93896B4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A1DDFD-65CF-C9A6-C865-67231B8797E0}"/>
              </a:ext>
            </a:extLst>
          </p:cNvPr>
          <p:cNvSpPr>
            <a:spLocks noGrp="1"/>
          </p:cNvSpPr>
          <p:nvPr>
            <p:ph type="dt" sz="half" idx="10"/>
          </p:nvPr>
        </p:nvSpPr>
        <p:spPr/>
        <p:txBody>
          <a:bodyPr/>
          <a:lstStyle/>
          <a:p>
            <a:fld id="{ADA634AE-34B5-4D68-BC28-5DBA3145508B}" type="datetimeFigureOut">
              <a:rPr lang="en-US" smtClean="0"/>
              <a:t>06/06/2024</a:t>
            </a:fld>
            <a:endParaRPr lang="en-US" dirty="0"/>
          </a:p>
        </p:txBody>
      </p:sp>
      <p:sp>
        <p:nvSpPr>
          <p:cNvPr id="5" name="Footer Placeholder 4">
            <a:extLst>
              <a:ext uri="{FF2B5EF4-FFF2-40B4-BE49-F238E27FC236}">
                <a16:creationId xmlns:a16="http://schemas.microsoft.com/office/drawing/2014/main" id="{A0353A56-3950-05B7-A519-3756603EDD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EAF4AD-E4AB-AC0E-C7B8-3F0AE4A9FB5C}"/>
              </a:ext>
            </a:extLst>
          </p:cNvPr>
          <p:cNvSpPr>
            <a:spLocks noGrp="1"/>
          </p:cNvSpPr>
          <p:nvPr>
            <p:ph type="sldNum" sz="quarter" idx="12"/>
          </p:nvPr>
        </p:nvSpPr>
        <p:spPr/>
        <p:txBody>
          <a:bodyPr/>
          <a:lstStyle/>
          <a:p>
            <a:fld id="{C1361EA2-2EFA-43B9-AA62-077FAA612BC3}" type="slidenum">
              <a:rPr lang="en-US" smtClean="0"/>
              <a:t>‹#›</a:t>
            </a:fld>
            <a:endParaRPr lang="en-US" dirty="0"/>
          </a:p>
        </p:txBody>
      </p:sp>
    </p:spTree>
    <p:extLst>
      <p:ext uri="{BB962C8B-B14F-4D97-AF65-F5344CB8AC3E}">
        <p14:creationId xmlns:p14="http://schemas.microsoft.com/office/powerpoint/2010/main" val="3566832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0CBB6-AC78-F221-30C6-D619051A7A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A68EB0-30B9-3B33-DB8E-528B1150DF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C9FB80-8553-3BBA-83C2-51CD7F751EF0}"/>
              </a:ext>
            </a:extLst>
          </p:cNvPr>
          <p:cNvSpPr>
            <a:spLocks noGrp="1"/>
          </p:cNvSpPr>
          <p:nvPr>
            <p:ph type="dt" sz="half" idx="10"/>
          </p:nvPr>
        </p:nvSpPr>
        <p:spPr/>
        <p:txBody>
          <a:bodyPr/>
          <a:lstStyle/>
          <a:p>
            <a:fld id="{ADA634AE-34B5-4D68-BC28-5DBA3145508B}" type="datetimeFigureOut">
              <a:rPr lang="en-US" smtClean="0"/>
              <a:t>06/06/2024</a:t>
            </a:fld>
            <a:endParaRPr lang="en-US" dirty="0"/>
          </a:p>
        </p:txBody>
      </p:sp>
      <p:sp>
        <p:nvSpPr>
          <p:cNvPr id="5" name="Footer Placeholder 4">
            <a:extLst>
              <a:ext uri="{FF2B5EF4-FFF2-40B4-BE49-F238E27FC236}">
                <a16:creationId xmlns:a16="http://schemas.microsoft.com/office/drawing/2014/main" id="{54A5A38E-2501-DD07-8F55-B15609AAEF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6A7FD0A-003B-33C9-E853-12CBF1493A95}"/>
              </a:ext>
            </a:extLst>
          </p:cNvPr>
          <p:cNvSpPr>
            <a:spLocks noGrp="1"/>
          </p:cNvSpPr>
          <p:nvPr>
            <p:ph type="sldNum" sz="quarter" idx="12"/>
          </p:nvPr>
        </p:nvSpPr>
        <p:spPr/>
        <p:txBody>
          <a:bodyPr/>
          <a:lstStyle/>
          <a:p>
            <a:fld id="{C1361EA2-2EFA-43B9-AA62-077FAA612BC3}" type="slidenum">
              <a:rPr lang="en-US" smtClean="0"/>
              <a:t>‹#›</a:t>
            </a:fld>
            <a:endParaRPr lang="en-US" dirty="0"/>
          </a:p>
        </p:txBody>
      </p:sp>
    </p:spTree>
    <p:extLst>
      <p:ext uri="{BB962C8B-B14F-4D97-AF65-F5344CB8AC3E}">
        <p14:creationId xmlns:p14="http://schemas.microsoft.com/office/powerpoint/2010/main" val="1237641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2B6D65-6AD8-B599-E98F-B04AEA8CD2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FC966E-A5C8-FFDB-D1F5-6D55F7CA56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A50109-4491-9DB0-F063-968DA9E75616}"/>
              </a:ext>
            </a:extLst>
          </p:cNvPr>
          <p:cNvSpPr>
            <a:spLocks noGrp="1"/>
          </p:cNvSpPr>
          <p:nvPr>
            <p:ph type="dt" sz="half" idx="10"/>
          </p:nvPr>
        </p:nvSpPr>
        <p:spPr/>
        <p:txBody>
          <a:bodyPr/>
          <a:lstStyle/>
          <a:p>
            <a:fld id="{ADA634AE-34B5-4D68-BC28-5DBA3145508B}" type="datetimeFigureOut">
              <a:rPr lang="en-US" smtClean="0"/>
              <a:t>06/06/2024</a:t>
            </a:fld>
            <a:endParaRPr lang="en-US" dirty="0"/>
          </a:p>
        </p:txBody>
      </p:sp>
      <p:sp>
        <p:nvSpPr>
          <p:cNvPr id="5" name="Footer Placeholder 4">
            <a:extLst>
              <a:ext uri="{FF2B5EF4-FFF2-40B4-BE49-F238E27FC236}">
                <a16:creationId xmlns:a16="http://schemas.microsoft.com/office/drawing/2014/main" id="{AE2481F1-25F3-E6F7-91B8-3D198007BBB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B75BDE-497E-BF89-B337-2C8A0F4BD71D}"/>
              </a:ext>
            </a:extLst>
          </p:cNvPr>
          <p:cNvSpPr>
            <a:spLocks noGrp="1"/>
          </p:cNvSpPr>
          <p:nvPr>
            <p:ph type="sldNum" sz="quarter" idx="12"/>
          </p:nvPr>
        </p:nvSpPr>
        <p:spPr/>
        <p:txBody>
          <a:bodyPr/>
          <a:lstStyle/>
          <a:p>
            <a:fld id="{C1361EA2-2EFA-43B9-AA62-077FAA612BC3}" type="slidenum">
              <a:rPr lang="en-US" smtClean="0"/>
              <a:t>‹#›</a:t>
            </a:fld>
            <a:endParaRPr lang="en-US" dirty="0"/>
          </a:p>
        </p:txBody>
      </p:sp>
    </p:spTree>
    <p:extLst>
      <p:ext uri="{BB962C8B-B14F-4D97-AF65-F5344CB8AC3E}">
        <p14:creationId xmlns:p14="http://schemas.microsoft.com/office/powerpoint/2010/main" val="4167942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414D6-4C38-84DC-D12C-382F3B7F03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F0F182-35BD-7C0E-9E7E-78B954045C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BBA989-9F71-3E8C-CEAC-7205B76AB184}"/>
              </a:ext>
            </a:extLst>
          </p:cNvPr>
          <p:cNvSpPr>
            <a:spLocks noGrp="1"/>
          </p:cNvSpPr>
          <p:nvPr>
            <p:ph type="dt" sz="half" idx="10"/>
          </p:nvPr>
        </p:nvSpPr>
        <p:spPr/>
        <p:txBody>
          <a:bodyPr/>
          <a:lstStyle/>
          <a:p>
            <a:fld id="{ADA634AE-34B5-4D68-BC28-5DBA3145508B}" type="datetimeFigureOut">
              <a:rPr lang="en-US" smtClean="0"/>
              <a:t>06/06/2024</a:t>
            </a:fld>
            <a:endParaRPr lang="en-US" dirty="0"/>
          </a:p>
        </p:txBody>
      </p:sp>
      <p:sp>
        <p:nvSpPr>
          <p:cNvPr id="5" name="Footer Placeholder 4">
            <a:extLst>
              <a:ext uri="{FF2B5EF4-FFF2-40B4-BE49-F238E27FC236}">
                <a16:creationId xmlns:a16="http://schemas.microsoft.com/office/drawing/2014/main" id="{60322049-CBC8-1EA4-A89B-6C1A23C5C0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9EC091-5D53-2F48-970B-20FBD7E7897E}"/>
              </a:ext>
            </a:extLst>
          </p:cNvPr>
          <p:cNvSpPr>
            <a:spLocks noGrp="1"/>
          </p:cNvSpPr>
          <p:nvPr>
            <p:ph type="sldNum" sz="quarter" idx="12"/>
          </p:nvPr>
        </p:nvSpPr>
        <p:spPr/>
        <p:txBody>
          <a:bodyPr/>
          <a:lstStyle/>
          <a:p>
            <a:fld id="{C1361EA2-2EFA-43B9-AA62-077FAA612BC3}" type="slidenum">
              <a:rPr lang="en-US" smtClean="0"/>
              <a:t>‹#›</a:t>
            </a:fld>
            <a:endParaRPr lang="en-US" dirty="0"/>
          </a:p>
        </p:txBody>
      </p:sp>
    </p:spTree>
    <p:extLst>
      <p:ext uri="{BB962C8B-B14F-4D97-AF65-F5344CB8AC3E}">
        <p14:creationId xmlns:p14="http://schemas.microsoft.com/office/powerpoint/2010/main" val="724726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4F142-704C-674B-56E0-4B340F7A80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587254-ACF9-94E8-C2F8-33638060C4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C6BBA2-4B27-7480-232F-5D9C7B3C5EAB}"/>
              </a:ext>
            </a:extLst>
          </p:cNvPr>
          <p:cNvSpPr>
            <a:spLocks noGrp="1"/>
          </p:cNvSpPr>
          <p:nvPr>
            <p:ph type="dt" sz="half" idx="10"/>
          </p:nvPr>
        </p:nvSpPr>
        <p:spPr/>
        <p:txBody>
          <a:bodyPr/>
          <a:lstStyle/>
          <a:p>
            <a:fld id="{ADA634AE-34B5-4D68-BC28-5DBA3145508B}" type="datetimeFigureOut">
              <a:rPr lang="en-US" smtClean="0"/>
              <a:t>06/06/2024</a:t>
            </a:fld>
            <a:endParaRPr lang="en-US" dirty="0"/>
          </a:p>
        </p:txBody>
      </p:sp>
      <p:sp>
        <p:nvSpPr>
          <p:cNvPr id="5" name="Footer Placeholder 4">
            <a:extLst>
              <a:ext uri="{FF2B5EF4-FFF2-40B4-BE49-F238E27FC236}">
                <a16:creationId xmlns:a16="http://schemas.microsoft.com/office/drawing/2014/main" id="{91D45127-5388-6814-C103-24B1FE463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28FE82-AAB0-58FE-B635-0B4876631573}"/>
              </a:ext>
            </a:extLst>
          </p:cNvPr>
          <p:cNvSpPr>
            <a:spLocks noGrp="1"/>
          </p:cNvSpPr>
          <p:nvPr>
            <p:ph type="sldNum" sz="quarter" idx="12"/>
          </p:nvPr>
        </p:nvSpPr>
        <p:spPr/>
        <p:txBody>
          <a:bodyPr/>
          <a:lstStyle/>
          <a:p>
            <a:fld id="{C1361EA2-2EFA-43B9-AA62-077FAA612BC3}" type="slidenum">
              <a:rPr lang="en-US" smtClean="0"/>
              <a:t>‹#›</a:t>
            </a:fld>
            <a:endParaRPr lang="en-US" dirty="0"/>
          </a:p>
        </p:txBody>
      </p:sp>
    </p:spTree>
    <p:extLst>
      <p:ext uri="{BB962C8B-B14F-4D97-AF65-F5344CB8AC3E}">
        <p14:creationId xmlns:p14="http://schemas.microsoft.com/office/powerpoint/2010/main" val="1623511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E487E-B48B-D94E-469A-BB6CE4074C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919DEE-5EBE-986E-C19B-B8F5933376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8AF19D-112C-F439-C4C8-B4C47280D8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2B7C98-2571-7E5B-E201-06695C876430}"/>
              </a:ext>
            </a:extLst>
          </p:cNvPr>
          <p:cNvSpPr>
            <a:spLocks noGrp="1"/>
          </p:cNvSpPr>
          <p:nvPr>
            <p:ph type="dt" sz="half" idx="10"/>
          </p:nvPr>
        </p:nvSpPr>
        <p:spPr/>
        <p:txBody>
          <a:bodyPr/>
          <a:lstStyle/>
          <a:p>
            <a:fld id="{ADA634AE-34B5-4D68-BC28-5DBA3145508B}" type="datetimeFigureOut">
              <a:rPr lang="en-US" smtClean="0"/>
              <a:t>06/06/2024</a:t>
            </a:fld>
            <a:endParaRPr lang="en-US" dirty="0"/>
          </a:p>
        </p:txBody>
      </p:sp>
      <p:sp>
        <p:nvSpPr>
          <p:cNvPr id="6" name="Footer Placeholder 5">
            <a:extLst>
              <a:ext uri="{FF2B5EF4-FFF2-40B4-BE49-F238E27FC236}">
                <a16:creationId xmlns:a16="http://schemas.microsoft.com/office/drawing/2014/main" id="{3498BBF3-1C68-58D3-07B1-D1E81ACA65A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59B1DA8-0BBE-0F59-68F7-267439BBA838}"/>
              </a:ext>
            </a:extLst>
          </p:cNvPr>
          <p:cNvSpPr>
            <a:spLocks noGrp="1"/>
          </p:cNvSpPr>
          <p:nvPr>
            <p:ph type="sldNum" sz="quarter" idx="12"/>
          </p:nvPr>
        </p:nvSpPr>
        <p:spPr/>
        <p:txBody>
          <a:bodyPr/>
          <a:lstStyle/>
          <a:p>
            <a:fld id="{C1361EA2-2EFA-43B9-AA62-077FAA612BC3}" type="slidenum">
              <a:rPr lang="en-US" smtClean="0"/>
              <a:t>‹#›</a:t>
            </a:fld>
            <a:endParaRPr lang="en-US" dirty="0"/>
          </a:p>
        </p:txBody>
      </p:sp>
    </p:spTree>
    <p:extLst>
      <p:ext uri="{BB962C8B-B14F-4D97-AF65-F5344CB8AC3E}">
        <p14:creationId xmlns:p14="http://schemas.microsoft.com/office/powerpoint/2010/main" val="1151226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0E0D5-FA70-20B8-410D-1432964112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9ABBFA-0928-67EC-CD70-49640CE44F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2398EC-C08C-1EB1-97C3-FC59C54701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BCAE65-5C99-9695-96BE-904FBC6714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8DA62F-A66B-88B3-CD2C-3E5F86C528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F04D97-67BC-4AD0-A053-AAA460C60154}"/>
              </a:ext>
            </a:extLst>
          </p:cNvPr>
          <p:cNvSpPr>
            <a:spLocks noGrp="1"/>
          </p:cNvSpPr>
          <p:nvPr>
            <p:ph type="dt" sz="half" idx="10"/>
          </p:nvPr>
        </p:nvSpPr>
        <p:spPr/>
        <p:txBody>
          <a:bodyPr/>
          <a:lstStyle/>
          <a:p>
            <a:fld id="{ADA634AE-34B5-4D68-BC28-5DBA3145508B}" type="datetimeFigureOut">
              <a:rPr lang="en-US" smtClean="0"/>
              <a:t>06/06/2024</a:t>
            </a:fld>
            <a:endParaRPr lang="en-US" dirty="0"/>
          </a:p>
        </p:txBody>
      </p:sp>
      <p:sp>
        <p:nvSpPr>
          <p:cNvPr id="8" name="Footer Placeholder 7">
            <a:extLst>
              <a:ext uri="{FF2B5EF4-FFF2-40B4-BE49-F238E27FC236}">
                <a16:creationId xmlns:a16="http://schemas.microsoft.com/office/drawing/2014/main" id="{A97C22C6-4421-CA35-8AEE-E9CBC5EADB2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B79D0A1-5A87-FDDB-555D-86F8D7094CDC}"/>
              </a:ext>
            </a:extLst>
          </p:cNvPr>
          <p:cNvSpPr>
            <a:spLocks noGrp="1"/>
          </p:cNvSpPr>
          <p:nvPr>
            <p:ph type="sldNum" sz="quarter" idx="12"/>
          </p:nvPr>
        </p:nvSpPr>
        <p:spPr/>
        <p:txBody>
          <a:bodyPr/>
          <a:lstStyle/>
          <a:p>
            <a:fld id="{C1361EA2-2EFA-43B9-AA62-077FAA612BC3}" type="slidenum">
              <a:rPr lang="en-US" smtClean="0"/>
              <a:t>‹#›</a:t>
            </a:fld>
            <a:endParaRPr lang="en-US" dirty="0"/>
          </a:p>
        </p:txBody>
      </p:sp>
    </p:spTree>
    <p:extLst>
      <p:ext uri="{BB962C8B-B14F-4D97-AF65-F5344CB8AC3E}">
        <p14:creationId xmlns:p14="http://schemas.microsoft.com/office/powerpoint/2010/main" val="1679336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33A64-CB27-975D-AB2B-14EA58F7CB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1420C4-15EA-D551-E734-924666A578DB}"/>
              </a:ext>
            </a:extLst>
          </p:cNvPr>
          <p:cNvSpPr>
            <a:spLocks noGrp="1"/>
          </p:cNvSpPr>
          <p:nvPr>
            <p:ph type="dt" sz="half" idx="10"/>
          </p:nvPr>
        </p:nvSpPr>
        <p:spPr/>
        <p:txBody>
          <a:bodyPr/>
          <a:lstStyle/>
          <a:p>
            <a:fld id="{ADA634AE-34B5-4D68-BC28-5DBA3145508B}" type="datetimeFigureOut">
              <a:rPr lang="en-US" smtClean="0"/>
              <a:t>06/06/2024</a:t>
            </a:fld>
            <a:endParaRPr lang="en-US" dirty="0"/>
          </a:p>
        </p:txBody>
      </p:sp>
      <p:sp>
        <p:nvSpPr>
          <p:cNvPr id="4" name="Footer Placeholder 3">
            <a:extLst>
              <a:ext uri="{FF2B5EF4-FFF2-40B4-BE49-F238E27FC236}">
                <a16:creationId xmlns:a16="http://schemas.microsoft.com/office/drawing/2014/main" id="{F56D5481-C3A1-6AC1-125D-7834F0A5637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ECF180B-F74E-10F5-AF68-59DF57F72ADE}"/>
              </a:ext>
            </a:extLst>
          </p:cNvPr>
          <p:cNvSpPr>
            <a:spLocks noGrp="1"/>
          </p:cNvSpPr>
          <p:nvPr>
            <p:ph type="sldNum" sz="quarter" idx="12"/>
          </p:nvPr>
        </p:nvSpPr>
        <p:spPr/>
        <p:txBody>
          <a:bodyPr/>
          <a:lstStyle/>
          <a:p>
            <a:fld id="{C1361EA2-2EFA-43B9-AA62-077FAA612BC3}" type="slidenum">
              <a:rPr lang="en-US" smtClean="0"/>
              <a:t>‹#›</a:t>
            </a:fld>
            <a:endParaRPr lang="en-US" dirty="0"/>
          </a:p>
        </p:txBody>
      </p:sp>
    </p:spTree>
    <p:extLst>
      <p:ext uri="{BB962C8B-B14F-4D97-AF65-F5344CB8AC3E}">
        <p14:creationId xmlns:p14="http://schemas.microsoft.com/office/powerpoint/2010/main" val="346310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AC3EE7-BF7B-1D3C-4925-7E6336905CE1}"/>
              </a:ext>
            </a:extLst>
          </p:cNvPr>
          <p:cNvSpPr>
            <a:spLocks noGrp="1"/>
          </p:cNvSpPr>
          <p:nvPr>
            <p:ph type="dt" sz="half" idx="10"/>
          </p:nvPr>
        </p:nvSpPr>
        <p:spPr/>
        <p:txBody>
          <a:bodyPr/>
          <a:lstStyle/>
          <a:p>
            <a:fld id="{ADA634AE-34B5-4D68-BC28-5DBA3145508B}" type="datetimeFigureOut">
              <a:rPr lang="en-US" smtClean="0"/>
              <a:t>06/06/2024</a:t>
            </a:fld>
            <a:endParaRPr lang="en-US" dirty="0"/>
          </a:p>
        </p:txBody>
      </p:sp>
      <p:sp>
        <p:nvSpPr>
          <p:cNvPr id="3" name="Footer Placeholder 2">
            <a:extLst>
              <a:ext uri="{FF2B5EF4-FFF2-40B4-BE49-F238E27FC236}">
                <a16:creationId xmlns:a16="http://schemas.microsoft.com/office/drawing/2014/main" id="{4578F275-5C18-7BA7-D3DC-0C0EDA68B7B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C075F04-8E50-BA61-975E-B5683825AE0A}"/>
              </a:ext>
            </a:extLst>
          </p:cNvPr>
          <p:cNvSpPr>
            <a:spLocks noGrp="1"/>
          </p:cNvSpPr>
          <p:nvPr>
            <p:ph type="sldNum" sz="quarter" idx="12"/>
          </p:nvPr>
        </p:nvSpPr>
        <p:spPr/>
        <p:txBody>
          <a:bodyPr/>
          <a:lstStyle/>
          <a:p>
            <a:fld id="{C1361EA2-2EFA-43B9-AA62-077FAA612BC3}" type="slidenum">
              <a:rPr lang="en-US" smtClean="0"/>
              <a:t>‹#›</a:t>
            </a:fld>
            <a:endParaRPr lang="en-US" dirty="0"/>
          </a:p>
        </p:txBody>
      </p:sp>
    </p:spTree>
    <p:extLst>
      <p:ext uri="{BB962C8B-B14F-4D97-AF65-F5344CB8AC3E}">
        <p14:creationId xmlns:p14="http://schemas.microsoft.com/office/powerpoint/2010/main" val="154245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CC4E5-F328-6A8B-6A25-3ACB0B617C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C2AA0F-53DA-F2A5-D13B-640ADF2F98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9257D2-C808-55CA-CC6E-F7194607CB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B8FC96-5578-64DD-4577-68A8B3CD6EF0}"/>
              </a:ext>
            </a:extLst>
          </p:cNvPr>
          <p:cNvSpPr>
            <a:spLocks noGrp="1"/>
          </p:cNvSpPr>
          <p:nvPr>
            <p:ph type="dt" sz="half" idx="10"/>
          </p:nvPr>
        </p:nvSpPr>
        <p:spPr/>
        <p:txBody>
          <a:bodyPr/>
          <a:lstStyle/>
          <a:p>
            <a:fld id="{ADA634AE-34B5-4D68-BC28-5DBA3145508B}" type="datetimeFigureOut">
              <a:rPr lang="en-US" smtClean="0"/>
              <a:t>06/06/2024</a:t>
            </a:fld>
            <a:endParaRPr lang="en-US" dirty="0"/>
          </a:p>
        </p:txBody>
      </p:sp>
      <p:sp>
        <p:nvSpPr>
          <p:cNvPr id="6" name="Footer Placeholder 5">
            <a:extLst>
              <a:ext uri="{FF2B5EF4-FFF2-40B4-BE49-F238E27FC236}">
                <a16:creationId xmlns:a16="http://schemas.microsoft.com/office/drawing/2014/main" id="{059E1E8E-3540-DFB4-5F3A-7396A27CD7E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C99C5A-7D51-BBC9-CEB2-7B26B8A05704}"/>
              </a:ext>
            </a:extLst>
          </p:cNvPr>
          <p:cNvSpPr>
            <a:spLocks noGrp="1"/>
          </p:cNvSpPr>
          <p:nvPr>
            <p:ph type="sldNum" sz="quarter" idx="12"/>
          </p:nvPr>
        </p:nvSpPr>
        <p:spPr/>
        <p:txBody>
          <a:bodyPr/>
          <a:lstStyle/>
          <a:p>
            <a:fld id="{C1361EA2-2EFA-43B9-AA62-077FAA612BC3}" type="slidenum">
              <a:rPr lang="en-US" smtClean="0"/>
              <a:t>‹#›</a:t>
            </a:fld>
            <a:endParaRPr lang="en-US" dirty="0"/>
          </a:p>
        </p:txBody>
      </p:sp>
    </p:spTree>
    <p:extLst>
      <p:ext uri="{BB962C8B-B14F-4D97-AF65-F5344CB8AC3E}">
        <p14:creationId xmlns:p14="http://schemas.microsoft.com/office/powerpoint/2010/main" val="86001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90FBD-AA91-9571-8D17-47AC7A37B9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CB2566-8A1A-1443-CB0F-2693368143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5F4B99C-464C-03CD-065F-A067AD6851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6C0C21-4E1A-C41C-8C0D-BA16BC8CD237}"/>
              </a:ext>
            </a:extLst>
          </p:cNvPr>
          <p:cNvSpPr>
            <a:spLocks noGrp="1"/>
          </p:cNvSpPr>
          <p:nvPr>
            <p:ph type="dt" sz="half" idx="10"/>
          </p:nvPr>
        </p:nvSpPr>
        <p:spPr/>
        <p:txBody>
          <a:bodyPr/>
          <a:lstStyle/>
          <a:p>
            <a:fld id="{ADA634AE-34B5-4D68-BC28-5DBA3145508B}" type="datetimeFigureOut">
              <a:rPr lang="en-US" smtClean="0"/>
              <a:t>06/06/2024</a:t>
            </a:fld>
            <a:endParaRPr lang="en-US" dirty="0"/>
          </a:p>
        </p:txBody>
      </p:sp>
      <p:sp>
        <p:nvSpPr>
          <p:cNvPr id="6" name="Footer Placeholder 5">
            <a:extLst>
              <a:ext uri="{FF2B5EF4-FFF2-40B4-BE49-F238E27FC236}">
                <a16:creationId xmlns:a16="http://schemas.microsoft.com/office/drawing/2014/main" id="{23668AC6-5CED-C1BC-4202-E06CC61234E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1758DB5-A056-1F47-2DE4-D7FA455155FC}"/>
              </a:ext>
            </a:extLst>
          </p:cNvPr>
          <p:cNvSpPr>
            <a:spLocks noGrp="1"/>
          </p:cNvSpPr>
          <p:nvPr>
            <p:ph type="sldNum" sz="quarter" idx="12"/>
          </p:nvPr>
        </p:nvSpPr>
        <p:spPr/>
        <p:txBody>
          <a:bodyPr/>
          <a:lstStyle/>
          <a:p>
            <a:fld id="{C1361EA2-2EFA-43B9-AA62-077FAA612BC3}" type="slidenum">
              <a:rPr lang="en-US" smtClean="0"/>
              <a:t>‹#›</a:t>
            </a:fld>
            <a:endParaRPr lang="en-US" dirty="0"/>
          </a:p>
        </p:txBody>
      </p:sp>
    </p:spTree>
    <p:extLst>
      <p:ext uri="{BB962C8B-B14F-4D97-AF65-F5344CB8AC3E}">
        <p14:creationId xmlns:p14="http://schemas.microsoft.com/office/powerpoint/2010/main" val="2540412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C220A7-9C83-0E42-F29C-1BAF15E68D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4A96FD-477E-CBF9-5538-7BF753F205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524637-7CCB-008F-EFD1-4142887A46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A634AE-34B5-4D68-BC28-5DBA3145508B}" type="datetimeFigureOut">
              <a:rPr lang="en-US" smtClean="0"/>
              <a:t>06/06/2024</a:t>
            </a:fld>
            <a:endParaRPr lang="en-US" dirty="0"/>
          </a:p>
        </p:txBody>
      </p:sp>
      <p:sp>
        <p:nvSpPr>
          <p:cNvPr id="5" name="Footer Placeholder 4">
            <a:extLst>
              <a:ext uri="{FF2B5EF4-FFF2-40B4-BE49-F238E27FC236}">
                <a16:creationId xmlns:a16="http://schemas.microsoft.com/office/drawing/2014/main" id="{F3652FF1-1E17-F97A-15FF-134E673878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C60302B-332A-EDFB-8503-10754B4B77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361EA2-2EFA-43B9-AA62-077FAA612BC3}" type="slidenum">
              <a:rPr lang="en-US" smtClean="0"/>
              <a:t>‹#›</a:t>
            </a:fld>
            <a:endParaRPr lang="en-US" dirty="0"/>
          </a:p>
        </p:txBody>
      </p:sp>
    </p:spTree>
    <p:extLst>
      <p:ext uri="{BB962C8B-B14F-4D97-AF65-F5344CB8AC3E}">
        <p14:creationId xmlns:p14="http://schemas.microsoft.com/office/powerpoint/2010/main" val="25944124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va.gov/ogc/apps/accreditation/index.as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vfw.vbastl@va.gov"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vfw.vbastl@va.go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vfw.org/NV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vfwnationalhome.or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vfw.org/assistance/student-veterans-support" TargetMode="External"/><Relationship Id="rId2" Type="http://schemas.openxmlformats.org/officeDocument/2006/relationships/hyperlink" Target="https://www.vfw.org/assistance/financial-grant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benefits.va.gov/BENEFITS/factsheets.as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va.gov/disability/eligibility/" TargetMode="External"/><Relationship Id="rId7" Type="http://schemas.openxmlformats.org/officeDocument/2006/relationships/hyperlink" Target="https://www.va.gov/housing-assistance/home-loans/eligibility/" TargetMode="External"/><Relationship Id="rId2" Type="http://schemas.openxmlformats.org/officeDocument/2006/relationships/hyperlink" Target="https://www.vfw.org/assistance/va-claims-separation-benefits" TargetMode="External"/><Relationship Id="rId1" Type="http://schemas.openxmlformats.org/officeDocument/2006/relationships/slideLayout" Target="../slideLayouts/slideLayout2.xml"/><Relationship Id="rId6" Type="http://schemas.openxmlformats.org/officeDocument/2006/relationships/hyperlink" Target="https://www.va.gov/pension/eligibility/" TargetMode="External"/><Relationship Id="rId5" Type="http://schemas.openxmlformats.org/officeDocument/2006/relationships/hyperlink" Target="https://www.va.gov/health-care/eligibility/" TargetMode="External"/><Relationship Id="rId4" Type="http://schemas.openxmlformats.org/officeDocument/2006/relationships/hyperlink" Target="http://www.va.gov/healthbenefits/apply/veterans.asp"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vfw.org/assistance/va-claims-separation-benefit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7"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0"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AABC469-4A0D-14DE-546D-838F813FFE8C}"/>
              </a:ext>
            </a:extLst>
          </p:cNvPr>
          <p:cNvSpPr>
            <a:spLocks noGrp="1"/>
          </p:cNvSpPr>
          <p:nvPr>
            <p:ph type="ctrTitle"/>
          </p:nvPr>
        </p:nvSpPr>
        <p:spPr>
          <a:xfrm>
            <a:off x="1314824" y="735106"/>
            <a:ext cx="10053763" cy="2928470"/>
          </a:xfrm>
        </p:spPr>
        <p:txBody>
          <a:bodyPr anchor="b">
            <a:normAutofit/>
          </a:bodyPr>
          <a:lstStyle/>
          <a:p>
            <a:pPr algn="l"/>
            <a:r>
              <a:rPr lang="en-US" sz="4800" b="1" dirty="0">
                <a:solidFill>
                  <a:srgbClr val="FFFFFF"/>
                </a:solidFill>
                <a:latin typeface="Baskerville Old Face" panose="02020602080505020303" pitchFamily="18" charset="0"/>
              </a:rPr>
              <a:t>VFW Department of Missouri</a:t>
            </a:r>
            <a:br>
              <a:rPr lang="en-US" sz="4800" b="1" dirty="0">
                <a:solidFill>
                  <a:srgbClr val="FFFFFF"/>
                </a:solidFill>
                <a:latin typeface="Baskerville Old Face" panose="02020602080505020303" pitchFamily="18" charset="0"/>
              </a:rPr>
            </a:br>
            <a:r>
              <a:rPr lang="en-US" sz="4800" b="1" dirty="0">
                <a:solidFill>
                  <a:srgbClr val="FFFFFF"/>
                </a:solidFill>
                <a:latin typeface="Baskerville Old Face" panose="02020602080505020303" pitchFamily="18" charset="0"/>
              </a:rPr>
              <a:t>Post Service Officer Training</a:t>
            </a:r>
          </a:p>
        </p:txBody>
      </p:sp>
      <p:sp>
        <p:nvSpPr>
          <p:cNvPr id="3" name="Subtitle 2">
            <a:extLst>
              <a:ext uri="{FF2B5EF4-FFF2-40B4-BE49-F238E27FC236}">
                <a16:creationId xmlns:a16="http://schemas.microsoft.com/office/drawing/2014/main" id="{6B1169AA-2208-E55D-5C84-DF2A2FA8D0DB}"/>
              </a:ext>
            </a:extLst>
          </p:cNvPr>
          <p:cNvSpPr>
            <a:spLocks noGrp="1"/>
          </p:cNvSpPr>
          <p:nvPr>
            <p:ph type="subTitle" idx="1"/>
          </p:nvPr>
        </p:nvSpPr>
        <p:spPr>
          <a:xfrm>
            <a:off x="1350682" y="4870824"/>
            <a:ext cx="10005951" cy="1458258"/>
          </a:xfrm>
        </p:spPr>
        <p:txBody>
          <a:bodyPr anchor="ctr">
            <a:normAutofit/>
          </a:bodyPr>
          <a:lstStyle/>
          <a:p>
            <a:pPr algn="l"/>
            <a:r>
              <a:rPr lang="en-US" sz="3600" b="1" dirty="0">
                <a:latin typeface="Baskerville Old Face" panose="02020602080505020303" pitchFamily="18" charset="0"/>
              </a:rPr>
              <a:t>State Convention 2024</a:t>
            </a:r>
          </a:p>
        </p:txBody>
      </p:sp>
    </p:spTree>
    <p:extLst>
      <p:ext uri="{BB962C8B-B14F-4D97-AF65-F5344CB8AC3E}">
        <p14:creationId xmlns:p14="http://schemas.microsoft.com/office/powerpoint/2010/main" val="2384636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68E4F5-1232-53AC-A9A2-31BEFCB5FA18}"/>
              </a:ext>
            </a:extLst>
          </p:cNvPr>
          <p:cNvSpPr>
            <a:spLocks noGrp="1"/>
          </p:cNvSpPr>
          <p:nvPr>
            <p:ph type="title"/>
          </p:nvPr>
        </p:nvSpPr>
        <p:spPr>
          <a:xfrm>
            <a:off x="1371599" y="294538"/>
            <a:ext cx="9895951" cy="1033669"/>
          </a:xfrm>
        </p:spPr>
        <p:txBody>
          <a:bodyPr>
            <a:normAutofit/>
          </a:bodyPr>
          <a:lstStyle/>
          <a:p>
            <a:r>
              <a:rPr lang="en-US" sz="3400" b="1" dirty="0">
                <a:solidFill>
                  <a:srgbClr val="FFFFFF"/>
                </a:solidFill>
                <a:latin typeface="Baskerville Old Face" panose="02020602080505020303" pitchFamily="18" charset="0"/>
                <a:cs typeface="Arial" panose="020B0604020202020204" pitchFamily="34" charset="0"/>
              </a:rPr>
              <a:t>Representation - General</a:t>
            </a:r>
            <a:br>
              <a:rPr lang="en-US" sz="3400" b="1" dirty="0">
                <a:solidFill>
                  <a:srgbClr val="FFFFFF"/>
                </a:solidFill>
                <a:latin typeface="Baskerville Old Face" panose="02020602080505020303" pitchFamily="18" charset="0"/>
                <a:cs typeface="Arial" panose="020B0604020202020204" pitchFamily="34" charset="0"/>
              </a:rPr>
            </a:br>
            <a:endParaRPr lang="en-US" sz="3400" dirty="0">
              <a:solidFill>
                <a:srgbClr val="FFFFFF"/>
              </a:solidFill>
            </a:endParaRPr>
          </a:p>
        </p:txBody>
      </p:sp>
      <p:sp>
        <p:nvSpPr>
          <p:cNvPr id="3" name="Content Placeholder 2">
            <a:extLst>
              <a:ext uri="{FF2B5EF4-FFF2-40B4-BE49-F238E27FC236}">
                <a16:creationId xmlns:a16="http://schemas.microsoft.com/office/drawing/2014/main" id="{17A8C026-EA2C-504E-7A73-1BA2013D7655}"/>
              </a:ext>
            </a:extLst>
          </p:cNvPr>
          <p:cNvSpPr>
            <a:spLocks noGrp="1"/>
          </p:cNvSpPr>
          <p:nvPr>
            <p:ph idx="1"/>
          </p:nvPr>
        </p:nvSpPr>
        <p:spPr>
          <a:xfrm>
            <a:off x="1082842" y="1891970"/>
            <a:ext cx="10395284" cy="4340388"/>
          </a:xfrm>
        </p:spPr>
        <p:txBody>
          <a:bodyPr anchor="ctr">
            <a:noAutofit/>
          </a:bodyPr>
          <a:lstStyle/>
          <a:p>
            <a:pPr marL="171450" marR="0" lvl="0" indent="-171450" defTabSz="685800" rtl="0" eaLnBrk="1" fontAlgn="auto" latinLnBrk="0" hangingPunct="1">
              <a:spcBef>
                <a:spcPct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effectLst/>
                <a:uLnTx/>
                <a:uFillTx/>
                <a:latin typeface="Baskerville Old Face" panose="02020602080505020303" pitchFamily="18" charset="0"/>
                <a:ea typeface="+mn-ea"/>
                <a:cs typeface="Arial" panose="020B0604020202020204" pitchFamily="34" charset="0"/>
              </a:rPr>
              <a:t>Under no circumstances is a fee or compensation of any nature to be charged to anyone for service rendered in connection with any claim for which the VFW provides representation.</a:t>
            </a:r>
          </a:p>
          <a:p>
            <a:pPr marL="171450" marR="0" lvl="0" indent="-171450" defTabSz="685800" rtl="0" eaLnBrk="1" fontAlgn="auto" latinLnBrk="0" hangingPunct="1">
              <a:spcBef>
                <a:spcPct val="0"/>
              </a:spcBef>
              <a:spcAft>
                <a:spcPts val="0"/>
              </a:spcAft>
              <a:buClrTx/>
              <a:buSzTx/>
              <a:buFont typeface="Arial" panose="020B0604020202020204" pitchFamily="34" charset="0"/>
              <a:buChar char="•"/>
              <a:tabLst/>
              <a:defRPr/>
            </a:pPr>
            <a:endParaRPr kumimoji="0" lang="en-US" altLang="en-US" sz="2400" b="0" i="0" u="none" strike="noStrike" kern="1200" cap="none" spc="0" normalizeH="0" baseline="0" noProof="0" dirty="0">
              <a:ln>
                <a:noFill/>
              </a:ln>
              <a:effectLst/>
              <a:uLnTx/>
              <a:uFillTx/>
              <a:latin typeface="Baskerville Old Face" panose="02020602080505020303" pitchFamily="18" charset="0"/>
              <a:ea typeface="+mn-ea"/>
              <a:cs typeface="Arial" panose="020B0604020202020204" pitchFamily="34" charset="0"/>
            </a:endParaRPr>
          </a:p>
          <a:p>
            <a:pPr marL="171450" marR="0" lvl="0" indent="-171450" defTabSz="685800" rtl="0" eaLnBrk="1" fontAlgn="auto" latinLnBrk="0" hangingPunct="1">
              <a:spcBef>
                <a:spcPct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Baskerville Old Face" panose="02020602080505020303" pitchFamily="18" charset="0"/>
                <a:ea typeface="+mn-ea"/>
                <a:cs typeface="Arial" panose="020B0604020202020204" pitchFamily="34" charset="0"/>
              </a:rPr>
              <a:t>Membership in the VFW is not required for representation.</a:t>
            </a:r>
          </a:p>
          <a:p>
            <a:pPr marL="0" marR="0" lvl="0" indent="0" defTabSz="685800" rtl="0" eaLnBrk="1" fontAlgn="auto" latinLnBrk="0" hangingPunct="1">
              <a:spcBef>
                <a:spcPct val="0"/>
              </a:spcBef>
              <a:spcAft>
                <a:spcPts val="0"/>
              </a:spcAft>
              <a:buClrTx/>
              <a:buSzTx/>
              <a:buNone/>
              <a:tabLst/>
              <a:defRPr/>
            </a:pPr>
            <a:endParaRPr kumimoji="0" lang="en-US" sz="2400" b="0" i="0" u="none" strike="noStrike" kern="1200" cap="none" spc="0" normalizeH="0" baseline="0" noProof="0" dirty="0">
              <a:ln>
                <a:noFill/>
              </a:ln>
              <a:effectLst/>
              <a:uLnTx/>
              <a:uFillTx/>
              <a:latin typeface="Baskerville Old Face" panose="02020602080505020303" pitchFamily="18" charset="0"/>
              <a:ea typeface="+mn-ea"/>
              <a:cs typeface="Arial" panose="020B0604020202020204" pitchFamily="34" charset="0"/>
            </a:endParaRPr>
          </a:p>
          <a:p>
            <a:pPr lvl="0"/>
            <a:r>
              <a:rPr lang="en-US" sz="2400" dirty="0">
                <a:latin typeface="Baskerville Old Face" panose="02020602080505020303" pitchFamily="18" charset="0"/>
              </a:rPr>
              <a:t>The VFW may represent any veteran other than those with a Dishonorable Discharge.</a:t>
            </a:r>
          </a:p>
          <a:p>
            <a:pPr lvl="0"/>
            <a:endParaRPr lang="en-US" sz="2400" dirty="0">
              <a:latin typeface="Baskerville Old Face" panose="02020602080505020303" pitchFamily="18" charset="0"/>
            </a:endParaRPr>
          </a:p>
          <a:p>
            <a:pPr lvl="0"/>
            <a:r>
              <a:rPr lang="en-US" sz="2400" dirty="0">
                <a:latin typeface="Baskerville Old Face" panose="02020602080505020303" pitchFamily="18" charset="0"/>
              </a:rPr>
              <a:t>If a veteran has both a dishonorable discharge and an honorable period of service, we may still be able to represent them – refer these veterans to your local Accredited VFW Representative</a:t>
            </a:r>
            <a:endParaRPr lang="en-US" sz="2400" dirty="0"/>
          </a:p>
        </p:txBody>
      </p:sp>
    </p:spTree>
    <p:extLst>
      <p:ext uri="{BB962C8B-B14F-4D97-AF65-F5344CB8AC3E}">
        <p14:creationId xmlns:p14="http://schemas.microsoft.com/office/powerpoint/2010/main" val="363095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5302B4-9ED3-D2F7-6347-7295D1A5A243}"/>
              </a:ext>
            </a:extLst>
          </p:cNvPr>
          <p:cNvSpPr>
            <a:spLocks noGrp="1"/>
          </p:cNvSpPr>
          <p:nvPr>
            <p:ph type="title"/>
          </p:nvPr>
        </p:nvSpPr>
        <p:spPr>
          <a:xfrm>
            <a:off x="466722" y="586855"/>
            <a:ext cx="3201366" cy="3387497"/>
          </a:xfrm>
        </p:spPr>
        <p:txBody>
          <a:bodyPr anchor="b">
            <a:normAutofit/>
          </a:bodyPr>
          <a:lstStyle/>
          <a:p>
            <a:pPr algn="r"/>
            <a:r>
              <a:rPr lang="en-US" sz="3700" b="1" dirty="0">
                <a:solidFill>
                  <a:srgbClr val="FFFFFF"/>
                </a:solidFill>
                <a:latin typeface="Baskerville Old Face" panose="02020602080505020303" pitchFamily="18" charset="0"/>
                <a:cs typeface="Arial" panose="020B0604020202020204" pitchFamily="34" charset="0"/>
              </a:rPr>
              <a:t>Representation – How to Know if Someone is Accredited</a:t>
            </a:r>
            <a:br>
              <a:rPr lang="en-US" sz="3700" b="1" dirty="0">
                <a:solidFill>
                  <a:srgbClr val="FFFFFF"/>
                </a:solidFill>
                <a:latin typeface="Baskerville Old Face" panose="02020602080505020303" pitchFamily="18" charset="0"/>
                <a:cs typeface="Arial" panose="020B0604020202020204" pitchFamily="34" charset="0"/>
              </a:rPr>
            </a:br>
            <a:endParaRPr lang="en-US" sz="3700" dirty="0">
              <a:solidFill>
                <a:srgbClr val="FFFFFF"/>
              </a:solidFill>
            </a:endParaRPr>
          </a:p>
        </p:txBody>
      </p:sp>
      <p:sp>
        <p:nvSpPr>
          <p:cNvPr id="3" name="Content Placeholder 2">
            <a:extLst>
              <a:ext uri="{FF2B5EF4-FFF2-40B4-BE49-F238E27FC236}">
                <a16:creationId xmlns:a16="http://schemas.microsoft.com/office/drawing/2014/main" id="{7A971B89-0480-F4EF-9403-CB42407CB3D3}"/>
              </a:ext>
            </a:extLst>
          </p:cNvPr>
          <p:cNvSpPr>
            <a:spLocks noGrp="1"/>
          </p:cNvSpPr>
          <p:nvPr>
            <p:ph idx="1"/>
          </p:nvPr>
        </p:nvSpPr>
        <p:spPr>
          <a:xfrm>
            <a:off x="4698858" y="582765"/>
            <a:ext cx="6555347" cy="5546047"/>
          </a:xfrm>
        </p:spPr>
        <p:txBody>
          <a:bodyPr anchor="ctr">
            <a:normAutofit/>
          </a:bodyPr>
          <a:lstStyle/>
          <a:p>
            <a:pPr marL="0" indent="0">
              <a:buNone/>
            </a:pPr>
            <a:r>
              <a:rPr lang="en-US" sz="2400" dirty="0">
                <a:latin typeface="Baskerville Old Face" panose="02020602080505020303" pitchFamily="18" charset="0"/>
              </a:rPr>
              <a:t>A searchable list of accredited representatives, agents, and attorneys is available at the VA Office of General Council’s website:</a:t>
            </a:r>
          </a:p>
          <a:p>
            <a:pPr marL="0" indent="0">
              <a:buNone/>
            </a:pPr>
            <a:r>
              <a:rPr lang="en-US" sz="2400" dirty="0">
                <a:latin typeface="Baskerville Old Face" panose="02020602080505020303" pitchFamily="18" charset="0"/>
              </a:rPr>
              <a:t>	</a:t>
            </a:r>
          </a:p>
          <a:p>
            <a:pPr marL="0" indent="0">
              <a:buNone/>
            </a:pPr>
            <a:r>
              <a:rPr lang="en-US" sz="2400" dirty="0">
                <a:latin typeface="Baskerville Old Face" panose="02020602080505020303" pitchFamily="18" charset="0"/>
                <a:hlinkClick r:id="rId2"/>
              </a:rPr>
              <a:t>http://www.va.gov/ogc/apps/accreditation/index.asp</a:t>
            </a:r>
            <a:r>
              <a:rPr lang="en-US" sz="2400" dirty="0">
                <a:latin typeface="Baskerville Old Face" panose="02020602080505020303" pitchFamily="18" charset="0"/>
              </a:rPr>
              <a:t> </a:t>
            </a:r>
          </a:p>
          <a:p>
            <a:pPr marL="0" indent="0">
              <a:buNone/>
            </a:pPr>
            <a:endParaRPr lang="en-US" sz="2000" dirty="0"/>
          </a:p>
        </p:txBody>
      </p:sp>
    </p:spTree>
    <p:extLst>
      <p:ext uri="{BB962C8B-B14F-4D97-AF65-F5344CB8AC3E}">
        <p14:creationId xmlns:p14="http://schemas.microsoft.com/office/powerpoint/2010/main" val="3786492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460BB8-6DB5-B7FD-E78A-4BB45BB9CF74}"/>
              </a:ext>
            </a:extLst>
          </p:cNvPr>
          <p:cNvSpPr>
            <a:spLocks noGrp="1"/>
          </p:cNvSpPr>
          <p:nvPr>
            <p:ph type="title"/>
          </p:nvPr>
        </p:nvSpPr>
        <p:spPr>
          <a:xfrm>
            <a:off x="466722" y="586855"/>
            <a:ext cx="3201366" cy="3387497"/>
          </a:xfrm>
        </p:spPr>
        <p:txBody>
          <a:bodyPr anchor="b">
            <a:normAutofit/>
          </a:bodyPr>
          <a:lstStyle/>
          <a:p>
            <a:pPr algn="r"/>
            <a:r>
              <a:rPr lang="en-US" sz="1800" b="1" dirty="0">
                <a:solidFill>
                  <a:schemeClr val="bg1"/>
                </a:solidFill>
                <a:effectLst/>
                <a:latin typeface="Baskerville Old Face" panose="02020602080505020303" pitchFamily="18" charset="0"/>
                <a:ea typeface="Times New Roman" panose="02020603050405020304" pitchFamily="18" charset="0"/>
              </a:rPr>
              <a:t>MISSOURI VFW ACCREDITED SERVICE OFFICERS</a:t>
            </a:r>
            <a:br>
              <a:rPr lang="en-US" sz="1800" dirty="0">
                <a:effectLst/>
                <a:latin typeface="Times New Roman" panose="02020603050405020304" pitchFamily="18" charset="0"/>
                <a:ea typeface="Times New Roman" panose="02020603050405020304" pitchFamily="18" charset="0"/>
              </a:rPr>
            </a:br>
            <a:endParaRPr lang="en-US" sz="4000" dirty="0">
              <a:solidFill>
                <a:srgbClr val="FFFFFF"/>
              </a:solidFill>
            </a:endParaRPr>
          </a:p>
        </p:txBody>
      </p:sp>
      <p:pic>
        <p:nvPicPr>
          <p:cNvPr id="6" name="Content Placeholder 5">
            <a:extLst>
              <a:ext uri="{FF2B5EF4-FFF2-40B4-BE49-F238E27FC236}">
                <a16:creationId xmlns:a16="http://schemas.microsoft.com/office/drawing/2014/main" id="{A508771D-3625-330B-6D6C-21DA31E78A5E}"/>
              </a:ext>
            </a:extLst>
          </p:cNvPr>
          <p:cNvPicPr>
            <a:picLocks noGrp="1" noChangeAspect="1"/>
          </p:cNvPicPr>
          <p:nvPr>
            <p:ph idx="1"/>
          </p:nvPr>
        </p:nvPicPr>
        <p:blipFill>
          <a:blip r:embed="rId3"/>
          <a:stretch>
            <a:fillRect/>
          </a:stretch>
        </p:blipFill>
        <p:spPr>
          <a:xfrm>
            <a:off x="5279923" y="585875"/>
            <a:ext cx="5051322" cy="5816947"/>
          </a:xfrm>
        </p:spPr>
      </p:pic>
    </p:spTree>
    <p:extLst>
      <p:ext uri="{BB962C8B-B14F-4D97-AF65-F5344CB8AC3E}">
        <p14:creationId xmlns:p14="http://schemas.microsoft.com/office/powerpoint/2010/main" val="3886895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839569-DF63-00AC-3AED-EB37E7D47456}"/>
              </a:ext>
            </a:extLst>
          </p:cNvPr>
          <p:cNvSpPr>
            <a:spLocks noGrp="1"/>
          </p:cNvSpPr>
          <p:nvPr>
            <p:ph type="title"/>
          </p:nvPr>
        </p:nvSpPr>
        <p:spPr>
          <a:xfrm>
            <a:off x="1371599" y="294538"/>
            <a:ext cx="9895951" cy="1033669"/>
          </a:xfrm>
        </p:spPr>
        <p:txBody>
          <a:bodyPr>
            <a:normAutofit/>
          </a:bodyPr>
          <a:lstStyle/>
          <a:p>
            <a:r>
              <a:rPr lang="en-US" sz="4000" b="1" dirty="0">
                <a:solidFill>
                  <a:srgbClr val="FFFFFF"/>
                </a:solidFill>
                <a:latin typeface="Baskerville Old Face" panose="02020602080505020303" pitchFamily="18" charset="0"/>
              </a:rPr>
              <a:t>Referral Forms</a:t>
            </a:r>
          </a:p>
        </p:txBody>
      </p:sp>
      <p:sp>
        <p:nvSpPr>
          <p:cNvPr id="3" name="Content Placeholder 2">
            <a:extLst>
              <a:ext uri="{FF2B5EF4-FFF2-40B4-BE49-F238E27FC236}">
                <a16:creationId xmlns:a16="http://schemas.microsoft.com/office/drawing/2014/main" id="{41C50251-00A4-A4AC-354B-1AEE0F71965F}"/>
              </a:ext>
            </a:extLst>
          </p:cNvPr>
          <p:cNvSpPr>
            <a:spLocks noGrp="1"/>
          </p:cNvSpPr>
          <p:nvPr>
            <p:ph idx="1"/>
          </p:nvPr>
        </p:nvSpPr>
        <p:spPr>
          <a:xfrm>
            <a:off x="1084580" y="2166232"/>
            <a:ext cx="10469988" cy="4109585"/>
          </a:xfrm>
        </p:spPr>
        <p:txBody>
          <a:bodyPr anchor="ctr">
            <a:normAutofit/>
          </a:bodyPr>
          <a:lstStyle/>
          <a:p>
            <a:pPr marL="0" indent="0">
              <a:buNone/>
            </a:pPr>
            <a:r>
              <a:rPr lang="en-US" sz="2400" b="1" dirty="0">
                <a:latin typeface="Baskerville Old Face" panose="02020602080505020303" pitchFamily="18" charset="0"/>
              </a:rPr>
              <a:t>How to refer a veteran or family member to an Accredited VFW Service Office:</a:t>
            </a:r>
          </a:p>
          <a:p>
            <a:pPr marL="0" indent="0">
              <a:buNone/>
            </a:pPr>
            <a:endParaRPr lang="en-US" sz="2400" dirty="0">
              <a:latin typeface="Baskerville Old Face" panose="02020602080505020303" pitchFamily="18" charset="0"/>
            </a:endParaRPr>
          </a:p>
          <a:p>
            <a:pPr marR="0" lvl="0">
              <a:spcBef>
                <a:spcPts val="0"/>
              </a:spcBef>
              <a:spcAft>
                <a:spcPts val="0"/>
              </a:spcAft>
            </a:pPr>
            <a:r>
              <a:rPr lang="en-US" sz="2400" dirty="0">
                <a:effectLst/>
                <a:latin typeface="Baskerville Old Face" panose="02020602080505020303" pitchFamily="18" charset="0"/>
                <a:ea typeface="Calibri" panose="020F0502020204030204" pitchFamily="34" charset="0"/>
                <a:cs typeface="Times New Roman" panose="02020603050405020304" pitchFamily="18" charset="0"/>
              </a:rPr>
              <a:t>Fill out a Referral Form</a:t>
            </a:r>
          </a:p>
          <a:p>
            <a:pPr marR="0" lvl="0">
              <a:spcBef>
                <a:spcPts val="0"/>
              </a:spcBef>
              <a:spcAft>
                <a:spcPts val="0"/>
              </a:spcAft>
            </a:pPr>
            <a:r>
              <a:rPr lang="en-US" sz="2400" dirty="0">
                <a:effectLst/>
                <a:latin typeface="Baskerville Old Face" panose="02020602080505020303" pitchFamily="18" charset="0"/>
                <a:ea typeface="Calibri" panose="020F0502020204030204" pitchFamily="34" charset="0"/>
                <a:cs typeface="Times New Roman" panose="02020603050405020304" pitchFamily="18" charset="0"/>
              </a:rPr>
              <a:t>DD214 or equivalent</a:t>
            </a:r>
          </a:p>
          <a:p>
            <a:pPr marR="0" lvl="0">
              <a:spcBef>
                <a:spcPts val="0"/>
              </a:spcBef>
              <a:spcAft>
                <a:spcPts val="1000"/>
              </a:spcAft>
            </a:pPr>
            <a:r>
              <a:rPr lang="en-US" sz="2400" dirty="0">
                <a:effectLst/>
                <a:latin typeface="Baskerville Old Face" panose="02020602080505020303" pitchFamily="18" charset="0"/>
                <a:ea typeface="Calibri" panose="020F0502020204030204" pitchFamily="34" charset="0"/>
                <a:cs typeface="Times New Roman" panose="02020603050405020304" pitchFamily="18" charset="0"/>
              </a:rPr>
              <a:t>Fax or email all the above-mentioned forms to the VFW St. Louis Regional Office: </a:t>
            </a:r>
            <a:endParaRPr lang="en-US" sz="2400" dirty="0">
              <a:latin typeface="Baskerville Old Face" panose="02020602080505020303" pitchFamily="18" charset="0"/>
            </a:endParaRPr>
          </a:p>
          <a:p>
            <a:pPr marL="0" indent="0">
              <a:buNone/>
            </a:pPr>
            <a:r>
              <a:rPr lang="en-US" sz="2400" dirty="0">
                <a:latin typeface="Baskerville Old Face" panose="02020602080505020303" pitchFamily="18" charset="0"/>
              </a:rPr>
              <a:t>Fax: (314)253-4162</a:t>
            </a:r>
          </a:p>
          <a:p>
            <a:pPr marL="0" indent="0">
              <a:buNone/>
            </a:pPr>
            <a:r>
              <a:rPr lang="en-US" sz="2400" dirty="0">
                <a:latin typeface="Baskerville Old Face" panose="02020602080505020303" pitchFamily="18" charset="0"/>
              </a:rPr>
              <a:t>Email: </a:t>
            </a:r>
            <a:r>
              <a:rPr lang="en-US" sz="2400" dirty="0">
                <a:latin typeface="Baskerville Old Face" panose="02020602080505020303" pitchFamily="18" charset="0"/>
                <a:hlinkClick r:id="rId2"/>
              </a:rPr>
              <a:t>vfw.vbastl@va.gov</a:t>
            </a:r>
            <a:endParaRPr lang="en-US" sz="2400" dirty="0">
              <a:latin typeface="Baskerville Old Face" panose="02020602080505020303" pitchFamily="18" charset="0"/>
            </a:endParaRPr>
          </a:p>
          <a:p>
            <a:pPr marL="0" indent="0">
              <a:buNone/>
            </a:pPr>
            <a:endParaRPr lang="en-US" sz="2400" dirty="0">
              <a:latin typeface="Baskerville Old Face" panose="02020602080505020303" pitchFamily="18" charset="0"/>
            </a:endParaRPr>
          </a:p>
        </p:txBody>
      </p:sp>
    </p:spTree>
    <p:extLst>
      <p:ext uri="{BB962C8B-B14F-4D97-AF65-F5344CB8AC3E}">
        <p14:creationId xmlns:p14="http://schemas.microsoft.com/office/powerpoint/2010/main" val="4060410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able&#10;&#10;Description automatically generated">
            <a:extLst>
              <a:ext uri="{FF2B5EF4-FFF2-40B4-BE49-F238E27FC236}">
                <a16:creationId xmlns:a16="http://schemas.microsoft.com/office/drawing/2014/main" id="{C6358762-5B30-3274-2513-20F12B091A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0284" y="457200"/>
            <a:ext cx="4591431" cy="5943600"/>
          </a:xfrm>
          <a:prstGeom prst="rect">
            <a:avLst/>
          </a:prstGeom>
        </p:spPr>
      </p:pic>
    </p:spTree>
    <p:extLst>
      <p:ext uri="{BB962C8B-B14F-4D97-AF65-F5344CB8AC3E}">
        <p14:creationId xmlns:p14="http://schemas.microsoft.com/office/powerpoint/2010/main" val="1638818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2FE7B34-F7C4-EBF2-5D03-70B05AE2B439}"/>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Baskerville Old Face" panose="02020602080505020303" pitchFamily="18" charset="0"/>
              </a:rPr>
              <a:t>Referral Form QR Code</a:t>
            </a:r>
          </a:p>
        </p:txBody>
      </p:sp>
      <p:pic>
        <p:nvPicPr>
          <p:cNvPr id="5" name="Content Placeholder 4" descr="Qr code&#10;&#10;Description automatically generated">
            <a:extLst>
              <a:ext uri="{FF2B5EF4-FFF2-40B4-BE49-F238E27FC236}">
                <a16:creationId xmlns:a16="http://schemas.microsoft.com/office/drawing/2014/main" id="{54FBB39E-3C5E-67AF-F4BD-0107813FF81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73076" y="1186774"/>
            <a:ext cx="3900792" cy="3900792"/>
          </a:xfrm>
          <a:prstGeom prst="rect">
            <a:avLst/>
          </a:prstGeom>
        </p:spPr>
      </p:pic>
    </p:spTree>
    <p:extLst>
      <p:ext uri="{BB962C8B-B14F-4D97-AF65-F5344CB8AC3E}">
        <p14:creationId xmlns:p14="http://schemas.microsoft.com/office/powerpoint/2010/main" val="2366308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CD5EFB-71FC-EB64-2BE7-CA43D179146E}"/>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latin typeface="Baskerville Old Face" panose="02020602080505020303" pitchFamily="18" charset="0"/>
              </a:rPr>
              <a:t>QR Code Referral Form instructions</a:t>
            </a:r>
          </a:p>
        </p:txBody>
      </p:sp>
      <p:sp>
        <p:nvSpPr>
          <p:cNvPr id="3" name="Content Placeholder 2">
            <a:extLst>
              <a:ext uri="{FF2B5EF4-FFF2-40B4-BE49-F238E27FC236}">
                <a16:creationId xmlns:a16="http://schemas.microsoft.com/office/drawing/2014/main" id="{ED3FF294-772C-6A23-27C7-1648DCF3066E}"/>
              </a:ext>
            </a:extLst>
          </p:cNvPr>
          <p:cNvSpPr>
            <a:spLocks noGrp="1"/>
          </p:cNvSpPr>
          <p:nvPr>
            <p:ph idx="1"/>
          </p:nvPr>
        </p:nvSpPr>
        <p:spPr>
          <a:xfrm>
            <a:off x="4810259" y="649480"/>
            <a:ext cx="6555347" cy="5546047"/>
          </a:xfrm>
        </p:spPr>
        <p:txBody>
          <a:bodyPr anchor="ctr">
            <a:normAutofit/>
          </a:bodyPr>
          <a:lstStyle/>
          <a:p>
            <a:pPr marL="514350" indent="-514350">
              <a:buFont typeface="+mj-lt"/>
              <a:buAutoNum type="arabicPeriod"/>
            </a:pPr>
            <a:r>
              <a:rPr lang="en-US" sz="2000" dirty="0">
                <a:latin typeface="Baskerville Old Face" panose="02020602080505020303" pitchFamily="18" charset="0"/>
              </a:rPr>
              <a:t>Use your smart phone to scan the QR code with your camera.</a:t>
            </a:r>
          </a:p>
          <a:p>
            <a:pPr marL="514350" indent="-514350">
              <a:buFont typeface="+mj-lt"/>
              <a:buAutoNum type="arabicPeriod"/>
            </a:pPr>
            <a:r>
              <a:rPr lang="en-US" sz="2000" dirty="0">
                <a:latin typeface="Baskerville Old Face" panose="02020602080505020303" pitchFamily="18" charset="0"/>
              </a:rPr>
              <a:t>If you do not have Adobe Acrobat on your device,  you will have to email the form to yourself to use the fillable feature or print it out.</a:t>
            </a:r>
          </a:p>
          <a:p>
            <a:pPr marL="514350" indent="-514350">
              <a:buFont typeface="+mj-lt"/>
              <a:buAutoNum type="arabicPeriod"/>
            </a:pPr>
            <a:r>
              <a:rPr lang="en-US" sz="2000" dirty="0">
                <a:latin typeface="Baskerville Old Face" panose="02020602080505020303" pitchFamily="18" charset="0"/>
              </a:rPr>
              <a:t>If you do have Adobe Acrobat on your device, you can open and auto fill the referral. </a:t>
            </a:r>
          </a:p>
          <a:p>
            <a:pPr marL="514350" indent="-514350">
              <a:buFont typeface="+mj-lt"/>
              <a:buAutoNum type="arabicPeriod"/>
            </a:pPr>
            <a:r>
              <a:rPr lang="en-US" sz="2000">
                <a:latin typeface="Baskerville Old Face" panose="02020602080505020303" pitchFamily="18" charset="0"/>
              </a:rPr>
              <a:t>Once completed, </a:t>
            </a:r>
            <a:r>
              <a:rPr lang="en-US" sz="2000" dirty="0">
                <a:latin typeface="Baskerville Old Face" panose="02020602080505020303" pitchFamily="18" charset="0"/>
              </a:rPr>
              <a:t>email to </a:t>
            </a:r>
            <a:r>
              <a:rPr lang="en-US" sz="2000" dirty="0">
                <a:latin typeface="Baskerville Old Face" panose="02020602080505020303" pitchFamily="18" charset="0"/>
                <a:hlinkClick r:id="rId2"/>
              </a:rPr>
              <a:t>vfw.vbastl@va.gov</a:t>
            </a:r>
            <a:r>
              <a:rPr lang="en-US" sz="2000" dirty="0">
                <a:latin typeface="Baskerville Old Face" panose="02020602080505020303" pitchFamily="18" charset="0"/>
              </a:rPr>
              <a:t> or fax to (314) 253-4162</a:t>
            </a:r>
          </a:p>
          <a:p>
            <a:pPr marL="0" indent="0">
              <a:buNone/>
            </a:pPr>
            <a:endParaRPr lang="en-US" sz="2000" dirty="0"/>
          </a:p>
          <a:p>
            <a:pPr marL="0" indent="0">
              <a:buNone/>
            </a:pPr>
            <a:r>
              <a:rPr lang="en-US" sz="2000" dirty="0">
                <a:latin typeface="Baskerville Old Face" panose="02020602080505020303" pitchFamily="18" charset="0"/>
              </a:rPr>
              <a:t>The VFW webmaster is trying to convert the QR Code to a fillable format and will update it as soon as its completed.  </a:t>
            </a:r>
          </a:p>
          <a:p>
            <a:pPr marL="0" indent="0">
              <a:buNone/>
            </a:pPr>
            <a:endParaRPr lang="en-US" sz="2000" dirty="0"/>
          </a:p>
        </p:txBody>
      </p:sp>
    </p:spTree>
    <p:extLst>
      <p:ext uri="{BB962C8B-B14F-4D97-AF65-F5344CB8AC3E}">
        <p14:creationId xmlns:p14="http://schemas.microsoft.com/office/powerpoint/2010/main" val="879465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5BEA736-F421-3B76-BE94-F151B0381DDD}"/>
              </a:ext>
            </a:extLst>
          </p:cNvPr>
          <p:cNvSpPr>
            <a:spLocks noGrp="1"/>
          </p:cNvSpPr>
          <p:nvPr>
            <p:ph type="title"/>
          </p:nvPr>
        </p:nvSpPr>
        <p:spPr>
          <a:xfrm>
            <a:off x="1371599" y="294538"/>
            <a:ext cx="9895951" cy="1033669"/>
          </a:xfrm>
        </p:spPr>
        <p:txBody>
          <a:bodyPr>
            <a:normAutofit/>
          </a:bodyPr>
          <a:lstStyle/>
          <a:p>
            <a:r>
              <a:rPr lang="en-US" sz="4000" b="1" dirty="0">
                <a:solidFill>
                  <a:srgbClr val="FFFFFF"/>
                </a:solidFill>
                <a:latin typeface="Baskerville Old Face" panose="02020602080505020303" pitchFamily="18" charset="0"/>
                <a:cs typeface="Arial" panose="020B0604020202020204" pitchFamily="34" charset="0"/>
              </a:rPr>
              <a:t>Code of Conduct for Missouri PSOs</a:t>
            </a:r>
            <a:endParaRPr lang="en-US" sz="4000" dirty="0">
              <a:solidFill>
                <a:srgbClr val="FFFFFF"/>
              </a:solidFill>
            </a:endParaRPr>
          </a:p>
        </p:txBody>
      </p:sp>
      <p:sp>
        <p:nvSpPr>
          <p:cNvPr id="3" name="Content Placeholder 2">
            <a:extLst>
              <a:ext uri="{FF2B5EF4-FFF2-40B4-BE49-F238E27FC236}">
                <a16:creationId xmlns:a16="http://schemas.microsoft.com/office/drawing/2014/main" id="{432C6B52-4173-E882-37EC-04977D77561C}"/>
              </a:ext>
            </a:extLst>
          </p:cNvPr>
          <p:cNvSpPr>
            <a:spLocks noGrp="1"/>
          </p:cNvSpPr>
          <p:nvPr>
            <p:ph idx="1"/>
          </p:nvPr>
        </p:nvSpPr>
        <p:spPr>
          <a:xfrm>
            <a:off x="1371599" y="2318197"/>
            <a:ext cx="9724031" cy="3683358"/>
          </a:xfrm>
        </p:spPr>
        <p:txBody>
          <a:bodyPr anchor="ctr">
            <a:normAutofit/>
          </a:bodyPr>
          <a:lstStyle/>
          <a:p>
            <a:pPr marL="514350" indent="-514350">
              <a:buFont typeface="+mj-lt"/>
              <a:buAutoNum type="arabicPeriod"/>
            </a:pPr>
            <a:r>
              <a:rPr lang="en-US" altLang="en-US" sz="2000" dirty="0">
                <a:latin typeface="Baskerville Old Face" panose="02020602080505020303" pitchFamily="18" charset="0"/>
              </a:rPr>
              <a:t>Will perform their duties under the general supervision of the Department Service Officer.</a:t>
            </a:r>
          </a:p>
          <a:p>
            <a:pPr marL="514350" indent="-514350">
              <a:buFont typeface="+mj-lt"/>
              <a:buAutoNum type="arabicPeriod"/>
            </a:pPr>
            <a:r>
              <a:rPr lang="en-US" altLang="en-US" sz="2000" dirty="0">
                <a:latin typeface="Baskerville Old Face" panose="02020602080505020303" pitchFamily="18" charset="0"/>
              </a:rPr>
              <a:t>Will not take possession of or release confidential information (Personally Identifiable Information, or PII), such as what conditions were claimed or the address of the claimant, to anyone other than the VFW Accredited Service Officer without the express written consent of the claimant.</a:t>
            </a:r>
          </a:p>
          <a:p>
            <a:pPr marL="514350" indent="-514350">
              <a:buFont typeface="+mj-lt"/>
              <a:buAutoNum type="arabicPeriod"/>
              <a:defRPr/>
            </a:pPr>
            <a:r>
              <a:rPr lang="en-US" sz="2000" dirty="0">
                <a:latin typeface="Baskerville Old Face" panose="02020602080505020303" pitchFamily="18" charset="0"/>
              </a:rPr>
              <a:t>Will provide guidance and assistance to veterans and survivors free of charge; under no circumstances, shall they request, demand or accept cash or any other form of payment for such assistance or use their knowledge of a veteran’s claim status or compensation to solicit funds.</a:t>
            </a:r>
          </a:p>
          <a:p>
            <a:pPr marL="0" indent="0">
              <a:buNone/>
            </a:pPr>
            <a:endParaRPr lang="en-US" sz="2000" dirty="0"/>
          </a:p>
        </p:txBody>
      </p:sp>
    </p:spTree>
    <p:extLst>
      <p:ext uri="{BB962C8B-B14F-4D97-AF65-F5344CB8AC3E}">
        <p14:creationId xmlns:p14="http://schemas.microsoft.com/office/powerpoint/2010/main" val="14706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EF1A326-3A29-C3AD-68F0-1A4F02D15E3A}"/>
              </a:ext>
            </a:extLst>
          </p:cNvPr>
          <p:cNvSpPr>
            <a:spLocks noGrp="1"/>
          </p:cNvSpPr>
          <p:nvPr>
            <p:ph type="title"/>
          </p:nvPr>
        </p:nvSpPr>
        <p:spPr>
          <a:xfrm>
            <a:off x="1371599" y="294538"/>
            <a:ext cx="9895951" cy="1033669"/>
          </a:xfrm>
        </p:spPr>
        <p:txBody>
          <a:bodyPr>
            <a:normAutofit/>
          </a:bodyPr>
          <a:lstStyle/>
          <a:p>
            <a:r>
              <a:rPr kumimoji="0" lang="en-US" sz="4000" b="1" i="0" u="none" strike="noStrike" kern="1200" cap="none" spc="0" normalizeH="0" baseline="0" noProof="0" dirty="0">
                <a:ln>
                  <a:noFill/>
                </a:ln>
                <a:solidFill>
                  <a:srgbClr val="FFFFFF"/>
                </a:solidFill>
                <a:effectLst/>
                <a:uLnTx/>
                <a:uFillTx/>
                <a:latin typeface="Baskerville Old Face" panose="02020602080505020303" pitchFamily="18" charset="0"/>
                <a:ea typeface="+mn-ea"/>
                <a:cs typeface="Arial" panose="020B0604020202020204" pitchFamily="34" charset="0"/>
              </a:rPr>
              <a:t>Code of Conduct for Missouri PSOs continued</a:t>
            </a:r>
            <a:endParaRPr lang="en-US" sz="4000" dirty="0">
              <a:solidFill>
                <a:srgbClr val="FFFFFF"/>
              </a:solidFill>
            </a:endParaRPr>
          </a:p>
        </p:txBody>
      </p:sp>
      <p:sp>
        <p:nvSpPr>
          <p:cNvPr id="3" name="Content Placeholder 2">
            <a:extLst>
              <a:ext uri="{FF2B5EF4-FFF2-40B4-BE49-F238E27FC236}">
                <a16:creationId xmlns:a16="http://schemas.microsoft.com/office/drawing/2014/main" id="{81F080CE-5950-6F25-DFDF-815A786FEF20}"/>
              </a:ext>
            </a:extLst>
          </p:cNvPr>
          <p:cNvSpPr>
            <a:spLocks noGrp="1"/>
          </p:cNvSpPr>
          <p:nvPr>
            <p:ph idx="1"/>
          </p:nvPr>
        </p:nvSpPr>
        <p:spPr>
          <a:xfrm>
            <a:off x="1371599" y="2318197"/>
            <a:ext cx="9724031" cy="3683358"/>
          </a:xfrm>
        </p:spPr>
        <p:txBody>
          <a:bodyPr anchor="ctr">
            <a:normAutofit/>
          </a:bodyPr>
          <a:lstStyle/>
          <a:p>
            <a:pPr marL="514350" indent="-514350">
              <a:buFont typeface="+mj-lt"/>
              <a:buAutoNum type="arabicPeriod" startAt="4"/>
              <a:defRPr/>
            </a:pPr>
            <a:r>
              <a:rPr lang="en-US" sz="1900" dirty="0">
                <a:latin typeface="Baskerville Old Face" panose="02020602080505020303" pitchFamily="18" charset="0"/>
              </a:rPr>
              <a:t>May serve as a “scribe” to assist veterans in filling out prescribed forms and other paperwork for the veteran to immediately transmit directly to the proper accredited VFW representative. </a:t>
            </a:r>
          </a:p>
          <a:p>
            <a:pPr marL="0" indent="0">
              <a:buNone/>
              <a:defRPr/>
            </a:pPr>
            <a:endParaRPr lang="en-US" sz="1900" dirty="0">
              <a:latin typeface="Baskerville Old Face" panose="02020602080505020303" pitchFamily="18" charset="0"/>
            </a:endParaRPr>
          </a:p>
          <a:p>
            <a:pPr marL="514350" indent="-514350">
              <a:buFont typeface="+mj-lt"/>
              <a:buAutoNum type="arabicPeriod" startAt="5"/>
              <a:defRPr/>
            </a:pPr>
            <a:r>
              <a:rPr lang="en-US" sz="1900" dirty="0">
                <a:latin typeface="Baskerville Old Face" panose="02020602080505020303" pitchFamily="18" charset="0"/>
              </a:rPr>
              <a:t>Shall </a:t>
            </a:r>
            <a:r>
              <a:rPr lang="en-US" sz="1900" b="1" u="sng" dirty="0">
                <a:latin typeface="Baskerville Old Face" panose="02020602080505020303" pitchFamily="18" charset="0"/>
              </a:rPr>
              <a:t>not</a:t>
            </a:r>
            <a:r>
              <a:rPr lang="en-US" sz="1900" dirty="0">
                <a:latin typeface="Baskerville Old Face" panose="02020602080505020303" pitchFamily="18" charset="0"/>
              </a:rPr>
              <a:t> fill out forms on behalf of a claimant or act as the representative of the claimant before VA or be signing/submitting forms on the claimant’s behalf. These are representative functions reserved for VFW accredited representatives(VSOs), in accordance with VA laws and regulations. </a:t>
            </a:r>
          </a:p>
          <a:p>
            <a:pPr marL="0" indent="0">
              <a:buNone/>
              <a:defRPr/>
            </a:pPr>
            <a:endParaRPr lang="en-US" sz="1900" dirty="0">
              <a:latin typeface="Baskerville Old Face" panose="02020602080505020303" pitchFamily="18" charset="0"/>
            </a:endParaRPr>
          </a:p>
          <a:p>
            <a:pPr marL="514350" indent="-514350">
              <a:buFont typeface="+mj-lt"/>
              <a:buAutoNum type="arabicPeriod" startAt="6"/>
              <a:defRPr/>
            </a:pPr>
            <a:r>
              <a:rPr lang="en-US" sz="1900" dirty="0">
                <a:latin typeface="Baskerville Old Face" panose="02020602080505020303" pitchFamily="18" charset="0"/>
              </a:rPr>
              <a:t>Shall not under any circumstances present themselves as accredited representatives for the purposes of claims representation before the Department of Veterans Affairs on behalf of the VFW. </a:t>
            </a:r>
          </a:p>
          <a:p>
            <a:endParaRPr lang="en-US" sz="1900" dirty="0"/>
          </a:p>
        </p:txBody>
      </p:sp>
    </p:spTree>
    <p:extLst>
      <p:ext uri="{BB962C8B-B14F-4D97-AF65-F5344CB8AC3E}">
        <p14:creationId xmlns:p14="http://schemas.microsoft.com/office/powerpoint/2010/main" val="72200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D2C6A5-BA3D-0E9B-50AD-7F0D35E01A56}"/>
              </a:ext>
            </a:extLst>
          </p:cNvPr>
          <p:cNvSpPr>
            <a:spLocks noGrp="1"/>
          </p:cNvSpPr>
          <p:nvPr>
            <p:ph type="title"/>
          </p:nvPr>
        </p:nvSpPr>
        <p:spPr>
          <a:xfrm>
            <a:off x="1371599" y="294538"/>
            <a:ext cx="9895951" cy="1033669"/>
          </a:xfrm>
        </p:spPr>
        <p:txBody>
          <a:bodyPr>
            <a:normAutofit/>
          </a:bodyPr>
          <a:lstStyle/>
          <a:p>
            <a:r>
              <a:rPr kumimoji="0" lang="en-US" sz="4000" b="1" i="0" u="none" strike="noStrike" kern="1200" cap="none" spc="0" normalizeH="0" baseline="0" noProof="0" dirty="0">
                <a:ln>
                  <a:noFill/>
                </a:ln>
                <a:solidFill>
                  <a:srgbClr val="FFFFFF"/>
                </a:solidFill>
                <a:effectLst/>
                <a:uLnTx/>
                <a:uFillTx/>
                <a:latin typeface="Baskerville Old Face" panose="02020602080505020303" pitchFamily="18" charset="0"/>
                <a:ea typeface="+mn-ea"/>
                <a:cs typeface="Arial" panose="020B0604020202020204" pitchFamily="34" charset="0"/>
              </a:rPr>
              <a:t>Code of Conduct for Missouri PSOs continued</a:t>
            </a:r>
            <a:endParaRPr lang="en-US" sz="4000" dirty="0">
              <a:solidFill>
                <a:srgbClr val="FFFFFF"/>
              </a:solidFill>
            </a:endParaRPr>
          </a:p>
        </p:txBody>
      </p:sp>
      <p:sp>
        <p:nvSpPr>
          <p:cNvPr id="3" name="Content Placeholder 2">
            <a:extLst>
              <a:ext uri="{FF2B5EF4-FFF2-40B4-BE49-F238E27FC236}">
                <a16:creationId xmlns:a16="http://schemas.microsoft.com/office/drawing/2014/main" id="{F1FFEDE4-79B5-2D3C-A92F-73A9701D6B49}"/>
              </a:ext>
            </a:extLst>
          </p:cNvPr>
          <p:cNvSpPr>
            <a:spLocks noGrp="1"/>
          </p:cNvSpPr>
          <p:nvPr>
            <p:ph idx="1"/>
          </p:nvPr>
        </p:nvSpPr>
        <p:spPr>
          <a:xfrm>
            <a:off x="1371599" y="2318197"/>
            <a:ext cx="9724031" cy="3683358"/>
          </a:xfrm>
        </p:spPr>
        <p:txBody>
          <a:bodyPr anchor="ctr">
            <a:normAutofit/>
          </a:bodyPr>
          <a:lstStyle/>
          <a:p>
            <a:pPr marL="514350" indent="-514350">
              <a:buFont typeface="+mj-lt"/>
              <a:buAutoNum type="arabicPeriod" startAt="7"/>
            </a:pPr>
            <a:r>
              <a:rPr lang="en-US" sz="2000" dirty="0">
                <a:latin typeface="Baskerville Old Face" panose="02020602080505020303" pitchFamily="18" charset="0"/>
              </a:rPr>
              <a:t>Shall return all claims forms, documents, and protected health and personal information to potential claimants so that the claimant may transmit the claim and documents to the accredited VFW representative, Since VA awards benefits based on the date of claim, it is vital to advise claimants that claims should be sent to the VFW accredited representative immediately.</a:t>
            </a:r>
          </a:p>
          <a:p>
            <a:pPr marL="0" indent="0">
              <a:buNone/>
            </a:pPr>
            <a:endParaRPr lang="en-US" sz="2000" dirty="0">
              <a:latin typeface="Baskerville Old Face" panose="02020602080505020303" pitchFamily="18" charset="0"/>
            </a:endParaRPr>
          </a:p>
          <a:p>
            <a:pPr marL="514350" indent="-514350">
              <a:buFont typeface="+mj-lt"/>
              <a:buAutoNum type="arabicPeriod" startAt="8"/>
            </a:pPr>
            <a:r>
              <a:rPr lang="en-US" sz="2000" dirty="0">
                <a:latin typeface="Baskerville Old Face" panose="02020602080505020303" pitchFamily="18" charset="0"/>
              </a:rPr>
              <a:t>Will not keep any forms, documents, evidence, records, or materials of any kind pertaining to the veteran’s claims and containing PII of the claimant. </a:t>
            </a:r>
          </a:p>
        </p:txBody>
      </p:sp>
    </p:spTree>
    <p:extLst>
      <p:ext uri="{BB962C8B-B14F-4D97-AF65-F5344CB8AC3E}">
        <p14:creationId xmlns:p14="http://schemas.microsoft.com/office/powerpoint/2010/main" val="337016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4" name="Rectangle 9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10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0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10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0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7999102-DFD5-3A77-48C2-0C5CC7CBAE1C}"/>
              </a:ext>
            </a:extLst>
          </p:cNvPr>
          <p:cNvSpPr>
            <a:spLocks noGrp="1"/>
          </p:cNvSpPr>
          <p:nvPr>
            <p:ph type="title"/>
          </p:nvPr>
        </p:nvSpPr>
        <p:spPr>
          <a:xfrm>
            <a:off x="1371599" y="294538"/>
            <a:ext cx="9895951" cy="1033669"/>
          </a:xfrm>
        </p:spPr>
        <p:txBody>
          <a:bodyPr>
            <a:normAutofit/>
          </a:bodyPr>
          <a:lstStyle/>
          <a:p>
            <a:r>
              <a:rPr lang="en-US" sz="4000" b="1" dirty="0">
                <a:solidFill>
                  <a:srgbClr val="FFFFFF"/>
                </a:solidFill>
                <a:latin typeface="Baskerville Old Face" panose="02020602080505020303" pitchFamily="18" charset="0"/>
              </a:rPr>
              <a:t>Post Service Officer Introduction</a:t>
            </a:r>
          </a:p>
        </p:txBody>
      </p:sp>
      <p:sp>
        <p:nvSpPr>
          <p:cNvPr id="3" name="Content Placeholder 2">
            <a:extLst>
              <a:ext uri="{FF2B5EF4-FFF2-40B4-BE49-F238E27FC236}">
                <a16:creationId xmlns:a16="http://schemas.microsoft.com/office/drawing/2014/main" id="{3137C4DA-E273-3D79-FA0A-8C261083527C}"/>
              </a:ext>
            </a:extLst>
          </p:cNvPr>
          <p:cNvSpPr>
            <a:spLocks noGrp="1"/>
          </p:cNvSpPr>
          <p:nvPr>
            <p:ph idx="1"/>
          </p:nvPr>
        </p:nvSpPr>
        <p:spPr>
          <a:xfrm>
            <a:off x="1371599" y="2318196"/>
            <a:ext cx="9998243" cy="4082603"/>
          </a:xfrm>
        </p:spPr>
        <p:txBody>
          <a:bodyPr anchor="ctr">
            <a:normAutofit/>
          </a:bodyPr>
          <a:lstStyle/>
          <a:p>
            <a:pPr marL="0" marR="0" indent="0">
              <a:spcBef>
                <a:spcPts val="0"/>
              </a:spcBef>
              <a:spcAft>
                <a:spcPts val="1000"/>
              </a:spcAft>
              <a:buNone/>
            </a:pPr>
            <a:r>
              <a:rPr lang="en-US" sz="2400" dirty="0">
                <a:latin typeface="Baskerville Old Face" panose="02020602080505020303" pitchFamily="18" charset="0"/>
                <a:ea typeface="Calibri" panose="020F0502020204030204" pitchFamily="34" charset="0"/>
                <a:cs typeface="Times New Roman" panose="02020603050405020304" pitchFamily="18" charset="0"/>
              </a:rPr>
              <a:t>The Post Service Officer Program was started in order to reach as many veterans and family members as possible to provide them information about any benefits available in their community. To assist veterans and their family members who would not know where to begin or that are unaware of possible benefits available to them.  With your efforts we have been able to assist thousands of veterans to obtain VA benefits. </a:t>
            </a:r>
          </a:p>
          <a:p>
            <a:pPr marL="0" marR="0" indent="0">
              <a:spcBef>
                <a:spcPts val="0"/>
              </a:spcBef>
              <a:spcAft>
                <a:spcPts val="1000"/>
              </a:spcAft>
              <a:buNone/>
            </a:pPr>
            <a:r>
              <a:rPr lang="en-US" sz="2400" dirty="0">
                <a:latin typeface="Baskerville Old Face" panose="02020602080505020303" pitchFamily="18" charset="0"/>
                <a:ea typeface="Calibri" panose="020F0502020204030204" pitchFamily="34" charset="0"/>
                <a:cs typeface="Times New Roman" panose="02020603050405020304" pitchFamily="18" charset="0"/>
              </a:rPr>
              <a:t>As a VFW</a:t>
            </a:r>
            <a:r>
              <a:rPr lang="en-US" sz="2400" b="1" dirty="0">
                <a:latin typeface="Baskerville Old Face" panose="02020602080505020303" pitchFamily="18" charset="0"/>
                <a:ea typeface="Calibri" panose="020F0502020204030204" pitchFamily="34" charset="0"/>
                <a:cs typeface="Times New Roman" panose="02020603050405020304" pitchFamily="18" charset="0"/>
              </a:rPr>
              <a:t> </a:t>
            </a:r>
            <a:r>
              <a:rPr lang="en-US" sz="2400" dirty="0">
                <a:latin typeface="Baskerville Old Face" panose="02020602080505020303" pitchFamily="18" charset="0"/>
                <a:ea typeface="Calibri" panose="020F0502020204030204" pitchFamily="34" charset="0"/>
                <a:cs typeface="Times New Roman" panose="02020603050405020304" pitchFamily="18" charset="0"/>
              </a:rPr>
              <a:t>Post Service officer, you are our first line of contact with veterans and their families. Therefore, it is very important that you understand your duties as a Post Service Officer. </a:t>
            </a:r>
          </a:p>
          <a:p>
            <a:pPr marL="0" indent="0">
              <a:buNone/>
            </a:pPr>
            <a:endParaRPr lang="en-US" sz="2400" dirty="0"/>
          </a:p>
        </p:txBody>
      </p:sp>
    </p:spTree>
    <p:extLst>
      <p:ext uri="{BB962C8B-B14F-4D97-AF65-F5344CB8AC3E}">
        <p14:creationId xmlns:p14="http://schemas.microsoft.com/office/powerpoint/2010/main" val="402109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E9088C-B1E8-E442-18D2-5CCF6CFD752F}"/>
              </a:ext>
            </a:extLst>
          </p:cNvPr>
          <p:cNvSpPr>
            <a:spLocks noGrp="1"/>
          </p:cNvSpPr>
          <p:nvPr>
            <p:ph type="title"/>
          </p:nvPr>
        </p:nvSpPr>
        <p:spPr>
          <a:xfrm>
            <a:off x="1371599" y="294538"/>
            <a:ext cx="9895951" cy="1033669"/>
          </a:xfrm>
        </p:spPr>
        <p:txBody>
          <a:bodyPr>
            <a:normAutofit/>
          </a:bodyPr>
          <a:lstStyle/>
          <a:p>
            <a:pPr marL="0" marR="0" lvl="0" indent="0" defTabSz="685800" rtl="0" eaLnBrk="0" fontAlgn="base" latinLnBrk="0" hangingPunct="0">
              <a:spcBef>
                <a:spcPct val="0"/>
              </a:spcBef>
              <a:spcAft>
                <a:spcPct val="0"/>
              </a:spcAft>
              <a:tabLst/>
              <a:defRPr/>
            </a:pPr>
            <a:r>
              <a:rPr kumimoji="0" lang="en-US" sz="3400" b="1" i="0" u="none" strike="noStrike" kern="1200" cap="none" spc="0" normalizeH="0" baseline="0" noProof="0" dirty="0">
                <a:ln>
                  <a:noFill/>
                </a:ln>
                <a:solidFill>
                  <a:srgbClr val="FFFFFF"/>
                </a:solidFill>
                <a:effectLst/>
                <a:uLnTx/>
                <a:uFillTx/>
                <a:latin typeface="Baskerville Old Face" panose="02020602080505020303" pitchFamily="18" charset="0"/>
                <a:ea typeface="+mn-ea"/>
                <a:cs typeface="Arial" panose="020B0604020202020204" pitchFamily="34" charset="0"/>
              </a:rPr>
              <a:t>Code of Conduct for Missouri PSOs continued</a:t>
            </a:r>
            <a:br>
              <a:rPr kumimoji="0" lang="en-US" sz="3400" b="1" i="0" u="none" strike="noStrike" kern="1200" cap="none" spc="0" normalizeH="0" baseline="0" noProof="0" dirty="0">
                <a:ln>
                  <a:noFill/>
                </a:ln>
                <a:solidFill>
                  <a:srgbClr val="FFFFFF"/>
                </a:solidFill>
                <a:effectLst/>
                <a:uLnTx/>
                <a:uFillTx/>
                <a:latin typeface="Baskerville Old Face" panose="02020602080505020303" pitchFamily="18" charset="0"/>
                <a:ea typeface="+mn-ea"/>
                <a:cs typeface="Arial" panose="020B0604020202020204" pitchFamily="34" charset="0"/>
              </a:rPr>
            </a:br>
            <a:endParaRPr lang="en-US" sz="3400" dirty="0">
              <a:solidFill>
                <a:srgbClr val="FFFFFF"/>
              </a:solidFill>
            </a:endParaRPr>
          </a:p>
        </p:txBody>
      </p:sp>
      <p:sp>
        <p:nvSpPr>
          <p:cNvPr id="3" name="Content Placeholder 2">
            <a:extLst>
              <a:ext uri="{FF2B5EF4-FFF2-40B4-BE49-F238E27FC236}">
                <a16:creationId xmlns:a16="http://schemas.microsoft.com/office/drawing/2014/main" id="{1A648042-15B5-0F94-0CD1-ABA04A49278E}"/>
              </a:ext>
            </a:extLst>
          </p:cNvPr>
          <p:cNvSpPr>
            <a:spLocks noGrp="1"/>
          </p:cNvSpPr>
          <p:nvPr>
            <p:ph idx="1"/>
          </p:nvPr>
        </p:nvSpPr>
        <p:spPr>
          <a:xfrm>
            <a:off x="1371599" y="2318197"/>
            <a:ext cx="9724031" cy="3683358"/>
          </a:xfrm>
        </p:spPr>
        <p:txBody>
          <a:bodyPr anchor="ctr">
            <a:normAutofit/>
          </a:bodyPr>
          <a:lstStyle/>
          <a:p>
            <a:pPr marL="514350" indent="-514350">
              <a:buFont typeface="+mj-lt"/>
              <a:buAutoNum type="arabicPeriod" startAt="9"/>
            </a:pPr>
            <a:r>
              <a:rPr lang="en-US" sz="2000" dirty="0">
                <a:latin typeface="Baskerville Old Face" panose="02020602080505020303" pitchFamily="18" charset="0"/>
              </a:rPr>
              <a:t>Will attend all Post Service Officer training conducted by the VFW Department Service Officer.  While the Department Service Officer is responsible for providing training to the Post Service Officers, the District Service Officer is responsible for ensuring that their Post Service Officers attend training.</a:t>
            </a:r>
          </a:p>
          <a:p>
            <a:pPr marL="0" indent="0">
              <a:buNone/>
            </a:pPr>
            <a:endParaRPr lang="en-US" sz="2000" dirty="0">
              <a:latin typeface="Baskerville Old Face" panose="02020602080505020303" pitchFamily="18" charset="0"/>
            </a:endParaRPr>
          </a:p>
          <a:p>
            <a:pPr marL="514350" indent="-514350">
              <a:buFont typeface="+mj-lt"/>
              <a:buAutoNum type="arabicPeriod" startAt="10"/>
            </a:pPr>
            <a:r>
              <a:rPr lang="en-US" sz="2000" dirty="0">
                <a:latin typeface="Baskerville Old Face" panose="02020602080505020303" pitchFamily="18" charset="0"/>
              </a:rPr>
              <a:t>Shall not under any circumstances represent themselves as “certified VFW Service Officers” or any variation thereof that implies they are legally qualified to assist and represent claimants in their VA benefit claims. This distinction is reserved for VFW representatives accredited by the Department of Veterans Affairs for prosecution of benefits claims before VA and can only be approved by the Director, VFW National Veterans Service in accordance with the VFW National Veterans Service Policy &amp; Procedure. </a:t>
            </a:r>
          </a:p>
          <a:p>
            <a:endParaRPr lang="en-US" sz="2000" dirty="0"/>
          </a:p>
        </p:txBody>
      </p:sp>
    </p:spTree>
    <p:extLst>
      <p:ext uri="{BB962C8B-B14F-4D97-AF65-F5344CB8AC3E}">
        <p14:creationId xmlns:p14="http://schemas.microsoft.com/office/powerpoint/2010/main" val="273334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858A193-74D2-9319-B46E-7537D2210AF1}"/>
              </a:ext>
            </a:extLst>
          </p:cNvPr>
          <p:cNvSpPr>
            <a:spLocks noGrp="1"/>
          </p:cNvSpPr>
          <p:nvPr>
            <p:ph type="title"/>
          </p:nvPr>
        </p:nvSpPr>
        <p:spPr>
          <a:xfrm>
            <a:off x="1371599" y="294538"/>
            <a:ext cx="9895951" cy="1033669"/>
          </a:xfrm>
        </p:spPr>
        <p:txBody>
          <a:bodyPr>
            <a:normAutofit/>
          </a:bodyPr>
          <a:lstStyle/>
          <a:p>
            <a:r>
              <a:rPr kumimoji="0" lang="en-US" sz="4000" b="1" i="0" u="none" strike="noStrike" kern="1200" cap="none" spc="0" normalizeH="0" baseline="0" noProof="0" dirty="0">
                <a:ln>
                  <a:noFill/>
                </a:ln>
                <a:solidFill>
                  <a:srgbClr val="FFFFFF"/>
                </a:solidFill>
                <a:effectLst/>
                <a:uLnTx/>
                <a:uFillTx/>
                <a:latin typeface="Baskerville Old Face" panose="02020602080505020303" pitchFamily="18" charset="0"/>
                <a:ea typeface="+mn-ea"/>
                <a:cs typeface="Arial" panose="020B0604020202020204" pitchFamily="34" charset="0"/>
              </a:rPr>
              <a:t>Code of Conduct for PSOs continued</a:t>
            </a:r>
            <a:endParaRPr lang="en-US" sz="4000" dirty="0">
              <a:solidFill>
                <a:srgbClr val="FFFFFF"/>
              </a:solidFill>
            </a:endParaRPr>
          </a:p>
        </p:txBody>
      </p:sp>
      <p:sp>
        <p:nvSpPr>
          <p:cNvPr id="3" name="Content Placeholder 2">
            <a:extLst>
              <a:ext uri="{FF2B5EF4-FFF2-40B4-BE49-F238E27FC236}">
                <a16:creationId xmlns:a16="http://schemas.microsoft.com/office/drawing/2014/main" id="{29498D45-1C3A-C7B7-4B70-4811289FDACD}"/>
              </a:ext>
            </a:extLst>
          </p:cNvPr>
          <p:cNvSpPr>
            <a:spLocks noGrp="1"/>
          </p:cNvSpPr>
          <p:nvPr>
            <p:ph idx="1"/>
          </p:nvPr>
        </p:nvSpPr>
        <p:spPr>
          <a:xfrm>
            <a:off x="1034716" y="1885278"/>
            <a:ext cx="10684041" cy="4678183"/>
          </a:xfrm>
        </p:spPr>
        <p:txBody>
          <a:bodyPr anchor="ctr">
            <a:normAutofit/>
          </a:bodyPr>
          <a:lstStyle/>
          <a:p>
            <a:pPr marL="514350" indent="-514350">
              <a:buFont typeface="+mj-lt"/>
              <a:buAutoNum type="arabicPeriod" startAt="11"/>
            </a:pPr>
            <a:r>
              <a:rPr lang="en-US" sz="2000" dirty="0">
                <a:latin typeface="Baskerville Old Face" panose="02020602080505020303" pitchFamily="18" charset="0"/>
              </a:rPr>
              <a:t>Shall not refuse to assist any veteran or survivor unless it is clear the claim is fraudulent.  Shall not refuse to assist any veteran or survivor because they do not feel the veteran or survivor is eligible for the benefit sought.  The accredited Department Service Officer will make the final decision as to whether the VFW will provide representation in all cases.</a:t>
            </a:r>
          </a:p>
          <a:p>
            <a:pPr marL="514350" indent="-514350">
              <a:buFont typeface="+mj-lt"/>
              <a:buAutoNum type="arabicPeriod" startAt="11"/>
            </a:pPr>
            <a:endParaRPr lang="en-US" sz="2000" dirty="0">
              <a:latin typeface="Baskerville Old Face" panose="02020602080505020303" pitchFamily="18" charset="0"/>
            </a:endParaRPr>
          </a:p>
          <a:p>
            <a:pPr marL="514350" indent="-514350">
              <a:buFont typeface="+mj-lt"/>
              <a:buAutoNum type="arabicPeriod" startAt="11"/>
              <a:defRPr/>
            </a:pPr>
            <a:r>
              <a:rPr lang="en-US" sz="2000" dirty="0">
                <a:latin typeface="Baskerville Old Face" panose="02020602080505020303" pitchFamily="18" charset="0"/>
              </a:rPr>
              <a:t>Will refrain from the use of racial, religious, age-related, sexual, or ethnic epithets, innuendoes, slurs or jokes in the workplace.</a:t>
            </a:r>
          </a:p>
          <a:p>
            <a:pPr marL="514350" indent="-514350">
              <a:buFont typeface="+mj-lt"/>
              <a:buAutoNum type="arabicPeriod" startAt="11"/>
              <a:defRPr/>
            </a:pPr>
            <a:endParaRPr lang="en-US" sz="2000" dirty="0">
              <a:latin typeface="Baskerville Old Face" panose="02020602080505020303" pitchFamily="18" charset="0"/>
            </a:endParaRPr>
          </a:p>
          <a:p>
            <a:pPr marL="514350" indent="-514350">
              <a:buFont typeface="+mj-lt"/>
              <a:buAutoNum type="arabicPeriod" startAt="11"/>
              <a:defRPr/>
            </a:pPr>
            <a:r>
              <a:rPr lang="en-US" sz="2000" dirty="0">
                <a:latin typeface="Baskerville Old Face" panose="02020602080505020303" pitchFamily="18" charset="0"/>
              </a:rPr>
              <a:t>Must conduct themselves in a totally professional manner and refrain from sexual advances, verbal or physical conduct of a sexual nature, or requests for sexual favors.</a:t>
            </a:r>
          </a:p>
          <a:p>
            <a:pPr marL="514350" indent="-514350">
              <a:buFont typeface="+mj-lt"/>
              <a:buAutoNum type="arabicPeriod" startAt="11"/>
              <a:defRPr/>
            </a:pPr>
            <a:endParaRPr lang="en-US" sz="2000" dirty="0">
              <a:latin typeface="Baskerville Old Face" panose="02020602080505020303" pitchFamily="18" charset="0"/>
            </a:endParaRPr>
          </a:p>
          <a:p>
            <a:pPr marL="514350" indent="-514350">
              <a:buFont typeface="+mj-lt"/>
              <a:buAutoNum type="arabicPeriod" startAt="11"/>
              <a:defRPr/>
            </a:pPr>
            <a:r>
              <a:rPr lang="en-US" sz="2000" dirty="0">
                <a:latin typeface="Baskerville Old Face" panose="02020602080505020303" pitchFamily="18" charset="0"/>
              </a:rPr>
              <a:t>Further requirements are listed in the VFW National Veterans Service Policy &amp; Procedure, which can be found on </a:t>
            </a:r>
            <a:r>
              <a:rPr lang="en-US" sz="2000" dirty="0">
                <a:latin typeface="Baskerville Old Face" panose="02020602080505020303" pitchFamily="18" charset="0"/>
                <a:hlinkClick r:id="rId2"/>
              </a:rPr>
              <a:t>www.vfw.org/NVS</a:t>
            </a:r>
            <a:r>
              <a:rPr lang="en-US" sz="2000" dirty="0">
                <a:latin typeface="Baskerville Old Face" panose="02020602080505020303" pitchFamily="18" charset="0"/>
              </a:rPr>
              <a:t>.  </a:t>
            </a:r>
          </a:p>
          <a:p>
            <a:pPr marL="0" indent="0">
              <a:buNone/>
            </a:pPr>
            <a:endParaRPr lang="en-US" sz="1400" dirty="0"/>
          </a:p>
        </p:txBody>
      </p:sp>
    </p:spTree>
    <p:extLst>
      <p:ext uri="{BB962C8B-B14F-4D97-AF65-F5344CB8AC3E}">
        <p14:creationId xmlns:p14="http://schemas.microsoft.com/office/powerpoint/2010/main" val="113072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598E4B-FE49-8975-D6F6-FC8E4DA1EFD9}"/>
              </a:ext>
            </a:extLst>
          </p:cNvPr>
          <p:cNvSpPr>
            <a:spLocks noGrp="1"/>
          </p:cNvSpPr>
          <p:nvPr>
            <p:ph type="title"/>
          </p:nvPr>
        </p:nvSpPr>
        <p:spPr>
          <a:xfrm>
            <a:off x="1371599" y="294538"/>
            <a:ext cx="9895951" cy="1033669"/>
          </a:xfrm>
        </p:spPr>
        <p:txBody>
          <a:bodyPr>
            <a:normAutofit/>
          </a:bodyPr>
          <a:lstStyle/>
          <a:p>
            <a:r>
              <a:rPr lang="en-US" sz="4000" b="1" dirty="0">
                <a:solidFill>
                  <a:srgbClr val="FFFFFF"/>
                </a:solidFill>
                <a:latin typeface="Baskerville Old Face" panose="02020602080505020303" pitchFamily="18" charset="0"/>
              </a:rPr>
              <a:t>What a Post Service Officer should NOT do</a:t>
            </a:r>
          </a:p>
        </p:txBody>
      </p:sp>
      <p:sp>
        <p:nvSpPr>
          <p:cNvPr id="3" name="Content Placeholder 2">
            <a:extLst>
              <a:ext uri="{FF2B5EF4-FFF2-40B4-BE49-F238E27FC236}">
                <a16:creationId xmlns:a16="http://schemas.microsoft.com/office/drawing/2014/main" id="{1BE48EEF-EC77-5EF4-A0A8-2C6D4F3B594B}"/>
              </a:ext>
            </a:extLst>
          </p:cNvPr>
          <p:cNvSpPr>
            <a:spLocks noGrp="1"/>
          </p:cNvSpPr>
          <p:nvPr>
            <p:ph idx="1"/>
          </p:nvPr>
        </p:nvSpPr>
        <p:spPr>
          <a:xfrm>
            <a:off x="661737" y="1891970"/>
            <a:ext cx="11177337" cy="4424609"/>
          </a:xfrm>
        </p:spPr>
        <p:txBody>
          <a:bodyPr anchor="ctr">
            <a:normAutofit/>
          </a:bodyPr>
          <a:lstStyle/>
          <a:p>
            <a:r>
              <a:rPr lang="en-US" sz="2400" dirty="0">
                <a:latin typeface="Baskerville Old Face" panose="02020602080505020303" pitchFamily="18" charset="0"/>
              </a:rPr>
              <a:t>DO NOT under any circumstances file any claims for VA benefits!</a:t>
            </a:r>
          </a:p>
          <a:p>
            <a:r>
              <a:rPr lang="en-US" sz="2400" dirty="0">
                <a:latin typeface="Baskerville Old Face" panose="02020602080505020303" pitchFamily="18" charset="0"/>
              </a:rPr>
              <a:t>Shall not under any circumstances present themselves as accredited representatives for the purposes of claims representation before the Department of Veterans Affairs on behalf of the VFW. </a:t>
            </a:r>
          </a:p>
          <a:p>
            <a:r>
              <a:rPr lang="en-US" sz="2400" dirty="0">
                <a:latin typeface="Baskerville Old Face" panose="02020602080505020303" pitchFamily="18" charset="0"/>
              </a:rPr>
              <a:t>Do not keep any type of </a:t>
            </a:r>
            <a:r>
              <a:rPr lang="en-US" sz="2400" u="sng" dirty="0">
                <a:latin typeface="Baskerville Old Face" panose="02020602080505020303" pitchFamily="18" charset="0"/>
              </a:rPr>
              <a:t>Personal Identifiable Information </a:t>
            </a:r>
            <a:r>
              <a:rPr lang="en-US" sz="2400" dirty="0">
                <a:latin typeface="Baskerville Old Face" panose="02020602080505020303" pitchFamily="18" charset="0"/>
              </a:rPr>
              <a:t>on any veteran or claimant under any circumstance.</a:t>
            </a:r>
          </a:p>
          <a:p>
            <a:r>
              <a:rPr lang="en-US" sz="2400" u="sng" dirty="0">
                <a:latin typeface="Baskerville Old Face" panose="02020602080505020303" pitchFamily="18" charset="0"/>
              </a:rPr>
              <a:t>Never</a:t>
            </a:r>
            <a:r>
              <a:rPr lang="en-US" sz="2400" dirty="0">
                <a:latin typeface="Baskerville Old Face" panose="02020602080505020303" pitchFamily="18" charset="0"/>
              </a:rPr>
              <a:t> submit any documentation, forms, or evidence directly to VA on behalf of a veteran or claimant.</a:t>
            </a:r>
          </a:p>
          <a:p>
            <a:r>
              <a:rPr lang="en-US" sz="2400" dirty="0">
                <a:latin typeface="Baskerville Old Face" panose="02020602080505020303" pitchFamily="18" charset="0"/>
              </a:rPr>
              <a:t>Do not try to counsel or advise a veteran, claimant, or family member on what VA benefits or disabilities he or she are entitled to or should apply for. </a:t>
            </a:r>
          </a:p>
        </p:txBody>
      </p:sp>
    </p:spTree>
    <p:extLst>
      <p:ext uri="{BB962C8B-B14F-4D97-AF65-F5344CB8AC3E}">
        <p14:creationId xmlns:p14="http://schemas.microsoft.com/office/powerpoint/2010/main" val="47918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5CC6775-F449-7B34-5446-66FB2D339B97}"/>
              </a:ext>
            </a:extLst>
          </p:cNvPr>
          <p:cNvSpPr>
            <a:spLocks noGrp="1"/>
          </p:cNvSpPr>
          <p:nvPr>
            <p:ph type="title"/>
          </p:nvPr>
        </p:nvSpPr>
        <p:spPr>
          <a:xfrm>
            <a:off x="1371599" y="294538"/>
            <a:ext cx="9895951" cy="1033669"/>
          </a:xfrm>
        </p:spPr>
        <p:txBody>
          <a:bodyPr>
            <a:normAutofit/>
          </a:bodyPr>
          <a:lstStyle/>
          <a:p>
            <a:r>
              <a:rPr lang="en-US" sz="3400" b="1" dirty="0">
                <a:solidFill>
                  <a:srgbClr val="FFFFFF"/>
                </a:solidFill>
                <a:latin typeface="Baskerville Old Face" panose="02020602080505020303" pitchFamily="18" charset="0"/>
              </a:rPr>
              <a:t>What a Post Service Officer should NOT do continued</a:t>
            </a:r>
            <a:endParaRPr lang="en-US" sz="3400" b="1" dirty="0">
              <a:solidFill>
                <a:srgbClr val="FFFFFF"/>
              </a:solidFill>
            </a:endParaRPr>
          </a:p>
        </p:txBody>
      </p:sp>
      <p:sp>
        <p:nvSpPr>
          <p:cNvPr id="3" name="Content Placeholder 2">
            <a:extLst>
              <a:ext uri="{FF2B5EF4-FFF2-40B4-BE49-F238E27FC236}">
                <a16:creationId xmlns:a16="http://schemas.microsoft.com/office/drawing/2014/main" id="{7685F2F5-D7B1-FF35-DE45-898C490B35CE}"/>
              </a:ext>
            </a:extLst>
          </p:cNvPr>
          <p:cNvSpPr>
            <a:spLocks noGrp="1"/>
          </p:cNvSpPr>
          <p:nvPr>
            <p:ph idx="1"/>
          </p:nvPr>
        </p:nvSpPr>
        <p:spPr>
          <a:xfrm>
            <a:off x="930443" y="1891970"/>
            <a:ext cx="10796336" cy="4540914"/>
          </a:xfrm>
        </p:spPr>
        <p:txBody>
          <a:bodyPr anchor="ctr">
            <a:normAutofit/>
          </a:bodyPr>
          <a:lstStyle/>
          <a:p>
            <a:r>
              <a:rPr lang="en-US" sz="2400" dirty="0">
                <a:latin typeface="Baskerville Old Face" panose="02020602080505020303" pitchFamily="18" charset="0"/>
              </a:rPr>
              <a:t>A Post Service Officer is not a VFW employee and should not being using any type of VFW letterhead to contact veterans, claimants, or family members.</a:t>
            </a:r>
          </a:p>
          <a:p>
            <a:r>
              <a:rPr lang="en-US" sz="2400" dirty="0">
                <a:latin typeface="Baskerville Old Face" panose="02020602080505020303" pitchFamily="18" charset="0"/>
              </a:rPr>
              <a:t>Shall not establish or solicit to establish office hours at VA facilities (not limited, but to include, Regional Benefits Offices, VA hospitals, Community Based Outpatient Clinics, &amp; Vet Centers).</a:t>
            </a:r>
          </a:p>
          <a:p>
            <a:r>
              <a:rPr lang="en-US" sz="2400" dirty="0">
                <a:latin typeface="Baskerville Old Face" panose="02020602080505020303" pitchFamily="18" charset="0"/>
              </a:rPr>
              <a:t>Do not let a veteran, claimant, or family member believe you are filing their claim for VA benefits or that you are their accredited representative.</a:t>
            </a:r>
          </a:p>
          <a:p>
            <a:r>
              <a:rPr lang="en-US" sz="2400" dirty="0">
                <a:latin typeface="Baskerville Old Face" panose="02020602080505020303" pitchFamily="18" charset="0"/>
              </a:rPr>
              <a:t>Do not try to contact the VA or an Accredited VFW Representative and ask for information about a veteran’s claim. Neither the VA nor the VFW is allowed by HIPAA Regulations to discuss a veteran’s claim with anyone but the veteran or claimant. </a:t>
            </a:r>
            <a:endParaRPr lang="en-US" sz="2400" b="1" dirty="0">
              <a:latin typeface="Baskerville Old Face" panose="02020602080505020303" pitchFamily="18" charset="0"/>
            </a:endParaRPr>
          </a:p>
        </p:txBody>
      </p:sp>
    </p:spTree>
    <p:extLst>
      <p:ext uri="{BB962C8B-B14F-4D97-AF65-F5344CB8AC3E}">
        <p14:creationId xmlns:p14="http://schemas.microsoft.com/office/powerpoint/2010/main" val="59965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A691F1-51E6-2BBE-7D58-0294BB71B459}"/>
              </a:ext>
            </a:extLst>
          </p:cNvPr>
          <p:cNvSpPr>
            <a:spLocks noGrp="1"/>
          </p:cNvSpPr>
          <p:nvPr>
            <p:ph type="title"/>
          </p:nvPr>
        </p:nvSpPr>
        <p:spPr>
          <a:xfrm>
            <a:off x="1371599" y="294538"/>
            <a:ext cx="9895951" cy="1033669"/>
          </a:xfrm>
        </p:spPr>
        <p:txBody>
          <a:bodyPr>
            <a:normAutofit/>
          </a:bodyPr>
          <a:lstStyle/>
          <a:p>
            <a:r>
              <a:rPr kumimoji="0" lang="en-US" sz="3400" b="1" i="0" u="none" strike="noStrike" kern="1200" cap="none" spc="0" normalizeH="0" baseline="0" noProof="0" dirty="0">
                <a:ln>
                  <a:noFill/>
                </a:ln>
                <a:solidFill>
                  <a:srgbClr val="FFFFFF"/>
                </a:solidFill>
                <a:effectLst/>
                <a:uLnTx/>
                <a:uFillTx/>
                <a:latin typeface="Baskerville Old Face" panose="02020602080505020303" pitchFamily="18" charset="0"/>
                <a:ea typeface="+mj-ea"/>
                <a:cs typeface="+mj-cs"/>
              </a:rPr>
              <a:t>What a Post Service Officer should NOT do continued</a:t>
            </a:r>
            <a:endParaRPr lang="en-US" sz="4000" dirty="0">
              <a:solidFill>
                <a:srgbClr val="FFFFFF"/>
              </a:solidFill>
            </a:endParaRPr>
          </a:p>
        </p:txBody>
      </p:sp>
      <p:sp>
        <p:nvSpPr>
          <p:cNvPr id="3" name="Content Placeholder 2">
            <a:extLst>
              <a:ext uri="{FF2B5EF4-FFF2-40B4-BE49-F238E27FC236}">
                <a16:creationId xmlns:a16="http://schemas.microsoft.com/office/drawing/2014/main" id="{AB7B3F7E-0D18-F444-76C4-F7FCE5A5832C}"/>
              </a:ext>
            </a:extLst>
          </p:cNvPr>
          <p:cNvSpPr>
            <a:spLocks noGrp="1"/>
          </p:cNvSpPr>
          <p:nvPr>
            <p:ph idx="1"/>
          </p:nvPr>
        </p:nvSpPr>
        <p:spPr>
          <a:xfrm>
            <a:off x="1371599" y="2318197"/>
            <a:ext cx="9724031" cy="3683358"/>
          </a:xfrm>
        </p:spPr>
        <p:txBody>
          <a:bodyPr anchor="ctr">
            <a:normAutofit/>
          </a:bodyPr>
          <a:lstStyle/>
          <a:p>
            <a:pPr marL="0" marR="0" indent="0" algn="just">
              <a:spcBef>
                <a:spcPts val="0"/>
              </a:spcBef>
              <a:spcAft>
                <a:spcPts val="1000"/>
              </a:spcAft>
              <a:buNone/>
            </a:pPr>
            <a:r>
              <a:rPr lang="en-US" b="1" dirty="0">
                <a:effectLst/>
                <a:latin typeface="Baskerville Old Face" panose="02020602080505020303" pitchFamily="18" charset="0"/>
                <a:ea typeface="Calibri" panose="020F0502020204030204" pitchFamily="34" charset="0"/>
                <a:cs typeface="Times New Roman" panose="02020603050405020304" pitchFamily="18" charset="0"/>
              </a:rPr>
              <a:t>If it is found that any of the above has been conducted by a Post Service Officer, it will be reported to VFW Department of Missouri and the VFW National Veterans Service Office and will likely result in the removal from the Post Service Officer position.</a:t>
            </a:r>
            <a:endParaRPr lang="en-US" dirty="0">
              <a:effectLst/>
              <a:latin typeface="Baskerville Old Face" panose="02020602080505020303" pitchFamily="18" charset="0"/>
              <a:ea typeface="Calibri" panose="020F0502020204030204" pitchFamily="34" charset="0"/>
              <a:cs typeface="Times New Roman" panose="02020603050405020304" pitchFamily="18" charset="0"/>
            </a:endParaRPr>
          </a:p>
          <a:p>
            <a:pPr marL="0" indent="0">
              <a:buNone/>
            </a:pPr>
            <a:endParaRPr lang="en-US" sz="2000" dirty="0"/>
          </a:p>
        </p:txBody>
      </p:sp>
    </p:spTree>
    <p:extLst>
      <p:ext uri="{BB962C8B-B14F-4D97-AF65-F5344CB8AC3E}">
        <p14:creationId xmlns:p14="http://schemas.microsoft.com/office/powerpoint/2010/main" val="3748085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172C0D-2728-479B-E7C5-B3AF3C111701}"/>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latin typeface="Baskerville Old Face" panose="02020602080505020303" pitchFamily="18" charset="0"/>
                <a:cs typeface="Arial" panose="020B0604020202020204" pitchFamily="34" charset="0"/>
              </a:rPr>
              <a:t>What does all that mean? Do’s</a:t>
            </a:r>
            <a:endParaRPr lang="en-US" sz="4000" dirty="0">
              <a:solidFill>
                <a:srgbClr val="FFFFFF"/>
              </a:solidFill>
            </a:endParaRPr>
          </a:p>
        </p:txBody>
      </p:sp>
      <p:sp>
        <p:nvSpPr>
          <p:cNvPr id="3" name="Content Placeholder 2">
            <a:extLst>
              <a:ext uri="{FF2B5EF4-FFF2-40B4-BE49-F238E27FC236}">
                <a16:creationId xmlns:a16="http://schemas.microsoft.com/office/drawing/2014/main" id="{1CD1BBAF-F4CD-D58D-60FC-A88C9F19B7F8}"/>
              </a:ext>
            </a:extLst>
          </p:cNvPr>
          <p:cNvSpPr>
            <a:spLocks noGrp="1"/>
          </p:cNvSpPr>
          <p:nvPr>
            <p:ph idx="1"/>
          </p:nvPr>
        </p:nvSpPr>
        <p:spPr>
          <a:xfrm>
            <a:off x="4810259" y="649480"/>
            <a:ext cx="6915019" cy="5334225"/>
          </a:xfrm>
        </p:spPr>
        <p:txBody>
          <a:bodyPr anchor="ctr">
            <a:normAutofit lnSpcReduction="10000"/>
          </a:bodyPr>
          <a:lstStyle/>
          <a:p>
            <a:pPr marL="0" indent="0">
              <a:spcBef>
                <a:spcPct val="0"/>
              </a:spcBef>
              <a:buNone/>
            </a:pPr>
            <a:r>
              <a:rPr lang="en-US" altLang="en-US" sz="2400" b="1" u="sng" dirty="0">
                <a:latin typeface="Baskerville Old Face" panose="02020602080505020303" pitchFamily="18" charset="0"/>
              </a:rPr>
              <a:t>DO:</a:t>
            </a:r>
          </a:p>
          <a:p>
            <a:pPr marL="0" indent="0">
              <a:spcBef>
                <a:spcPct val="0"/>
              </a:spcBef>
              <a:buNone/>
            </a:pPr>
            <a:endParaRPr lang="en-US" altLang="en-US" sz="2400" dirty="0">
              <a:latin typeface="Baskerville Old Face" panose="02020602080505020303" pitchFamily="18" charset="0"/>
            </a:endParaRPr>
          </a:p>
          <a:p>
            <a:pPr>
              <a:spcBef>
                <a:spcPct val="0"/>
              </a:spcBef>
            </a:pPr>
            <a:r>
              <a:rPr lang="en-US" altLang="en-US" sz="2400" dirty="0">
                <a:latin typeface="Baskerville Old Face" panose="02020602080505020303" pitchFamily="18" charset="0"/>
              </a:rPr>
              <a:t>Provide guidance to claimants and assist them in obtaining state and local benefits using the links provided in this PowerPoint or additional government sites. </a:t>
            </a:r>
          </a:p>
          <a:p>
            <a:pPr marL="0" indent="0">
              <a:spcBef>
                <a:spcPct val="0"/>
              </a:spcBef>
              <a:buNone/>
            </a:pPr>
            <a:endParaRPr lang="en-US" altLang="en-US" sz="2400" dirty="0">
              <a:latin typeface="Baskerville Old Face" panose="02020602080505020303" pitchFamily="18" charset="0"/>
            </a:endParaRPr>
          </a:p>
          <a:p>
            <a:pPr>
              <a:spcBef>
                <a:spcPct val="0"/>
              </a:spcBef>
            </a:pPr>
            <a:r>
              <a:rPr lang="en-US" altLang="en-US" sz="2400" dirty="0">
                <a:latin typeface="Baskerville Old Face" panose="02020602080505020303" pitchFamily="18" charset="0"/>
              </a:rPr>
              <a:t>Attend VSO events and complete referrals.</a:t>
            </a:r>
          </a:p>
          <a:p>
            <a:pPr>
              <a:spcBef>
                <a:spcPct val="0"/>
              </a:spcBef>
            </a:pPr>
            <a:endParaRPr lang="en-US" altLang="en-US" sz="2400" dirty="0">
              <a:latin typeface="Baskerville Old Face" panose="02020602080505020303" pitchFamily="18" charset="0"/>
            </a:endParaRPr>
          </a:p>
          <a:p>
            <a:pPr>
              <a:spcBef>
                <a:spcPct val="0"/>
              </a:spcBef>
            </a:pPr>
            <a:r>
              <a:rPr lang="en-US" altLang="en-US" sz="2400" dirty="0">
                <a:latin typeface="Baskerville Old Face" panose="02020602080505020303" pitchFamily="18" charset="0"/>
              </a:rPr>
              <a:t>Refer claimants to an VFW Accredited Representative for assistance with obtaining VA benefits.</a:t>
            </a:r>
          </a:p>
          <a:p>
            <a:pPr>
              <a:spcBef>
                <a:spcPct val="0"/>
              </a:spcBef>
            </a:pPr>
            <a:endParaRPr lang="en-US" altLang="en-US" sz="2400" dirty="0">
              <a:latin typeface="Baskerville Old Face" panose="02020602080505020303" pitchFamily="18" charset="0"/>
            </a:endParaRPr>
          </a:p>
          <a:p>
            <a:pPr>
              <a:spcBef>
                <a:spcPct val="0"/>
              </a:spcBef>
            </a:pPr>
            <a:r>
              <a:rPr lang="en-US" altLang="en-US" sz="2400" dirty="0">
                <a:latin typeface="Baskerville Old Face" panose="02020602080505020303" pitchFamily="18" charset="0"/>
              </a:rPr>
              <a:t>Conduct yourself in a professional manner.</a:t>
            </a:r>
          </a:p>
          <a:p>
            <a:pPr>
              <a:spcBef>
                <a:spcPct val="0"/>
              </a:spcBef>
            </a:pPr>
            <a:endParaRPr lang="en-US" altLang="en-US" sz="2400" dirty="0">
              <a:latin typeface="Baskerville Old Face" panose="02020602080505020303" pitchFamily="18" charset="0"/>
            </a:endParaRPr>
          </a:p>
          <a:p>
            <a:pPr>
              <a:spcBef>
                <a:spcPct val="0"/>
              </a:spcBef>
            </a:pPr>
            <a:r>
              <a:rPr lang="en-US" altLang="en-US" sz="2400" dirty="0">
                <a:latin typeface="Baskerville Old Face" panose="02020602080505020303" pitchFamily="18" charset="0"/>
              </a:rPr>
              <a:t>Attend Annual PSO training.</a:t>
            </a:r>
          </a:p>
          <a:p>
            <a:pPr marL="0" indent="0">
              <a:spcBef>
                <a:spcPct val="0"/>
              </a:spcBef>
              <a:buNone/>
            </a:pPr>
            <a:endParaRPr lang="en-US" altLang="en-US" sz="2400" dirty="0">
              <a:latin typeface="Baskerville Old Face" panose="02020602080505020303" pitchFamily="18" charset="0"/>
            </a:endParaRPr>
          </a:p>
          <a:p>
            <a:pPr marL="0" indent="0">
              <a:buNone/>
            </a:pPr>
            <a:endParaRPr lang="en-US" sz="2400" dirty="0"/>
          </a:p>
        </p:txBody>
      </p:sp>
    </p:spTree>
    <p:extLst>
      <p:ext uri="{BB962C8B-B14F-4D97-AF65-F5344CB8AC3E}">
        <p14:creationId xmlns:p14="http://schemas.microsoft.com/office/powerpoint/2010/main" val="2239757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7A65AF-484E-01CD-C2BB-63C1DBF4660A}"/>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latin typeface="Baskerville Old Face" panose="02020602080505020303" pitchFamily="18" charset="0"/>
                <a:cs typeface="Arial" panose="020B0604020202020204" pitchFamily="34" charset="0"/>
              </a:rPr>
              <a:t>What does all that mean? Don'ts</a:t>
            </a:r>
            <a:endParaRPr lang="en-US" sz="4000" dirty="0">
              <a:solidFill>
                <a:srgbClr val="FFFFFF"/>
              </a:solidFill>
            </a:endParaRPr>
          </a:p>
        </p:txBody>
      </p:sp>
      <p:sp>
        <p:nvSpPr>
          <p:cNvPr id="3" name="Content Placeholder 2">
            <a:extLst>
              <a:ext uri="{FF2B5EF4-FFF2-40B4-BE49-F238E27FC236}">
                <a16:creationId xmlns:a16="http://schemas.microsoft.com/office/drawing/2014/main" id="{B1C459BD-DE5B-3F62-FB40-05A2A69B9E9C}"/>
              </a:ext>
            </a:extLst>
          </p:cNvPr>
          <p:cNvSpPr>
            <a:spLocks noGrp="1"/>
          </p:cNvSpPr>
          <p:nvPr>
            <p:ph idx="1"/>
          </p:nvPr>
        </p:nvSpPr>
        <p:spPr>
          <a:xfrm>
            <a:off x="4504548" y="649480"/>
            <a:ext cx="7370619" cy="5546047"/>
          </a:xfrm>
        </p:spPr>
        <p:txBody>
          <a:bodyPr anchor="ctr">
            <a:noAutofit/>
          </a:bodyPr>
          <a:lstStyle/>
          <a:p>
            <a:pPr marL="0" indent="0">
              <a:spcBef>
                <a:spcPct val="0"/>
              </a:spcBef>
              <a:buNone/>
            </a:pPr>
            <a:r>
              <a:rPr lang="en-US" altLang="en-US" sz="2000" b="1" u="sng" dirty="0">
                <a:latin typeface="Baskerville Old Face" panose="02020602080505020303" pitchFamily="18" charset="0"/>
              </a:rPr>
              <a:t>DON’T:</a:t>
            </a:r>
          </a:p>
          <a:p>
            <a:pPr>
              <a:spcBef>
                <a:spcPct val="0"/>
              </a:spcBef>
            </a:pPr>
            <a:endParaRPr lang="en-US" altLang="en-US" sz="2000" dirty="0">
              <a:latin typeface="Baskerville Old Face" panose="02020602080505020303" pitchFamily="18" charset="0"/>
            </a:endParaRPr>
          </a:p>
          <a:p>
            <a:pPr>
              <a:spcBef>
                <a:spcPct val="0"/>
              </a:spcBef>
            </a:pPr>
            <a:r>
              <a:rPr lang="en-US" altLang="en-US" sz="2000" dirty="0">
                <a:latin typeface="Baskerville Old Face" panose="02020602080505020303" pitchFamily="18" charset="0"/>
              </a:rPr>
              <a:t>Identify yourself as an accredited representative</a:t>
            </a:r>
          </a:p>
          <a:p>
            <a:pPr marL="0" indent="0">
              <a:spcBef>
                <a:spcPct val="0"/>
              </a:spcBef>
              <a:buNone/>
            </a:pPr>
            <a:endParaRPr lang="en-US" altLang="en-US" sz="2000" dirty="0">
              <a:latin typeface="Baskerville Old Face" panose="02020602080505020303" pitchFamily="18" charset="0"/>
            </a:endParaRPr>
          </a:p>
          <a:p>
            <a:pPr>
              <a:spcBef>
                <a:spcPct val="0"/>
              </a:spcBef>
            </a:pPr>
            <a:r>
              <a:rPr lang="en-US" altLang="en-US" sz="2000" dirty="0">
                <a:latin typeface="Baskerville Old Face" panose="02020602080505020303" pitchFamily="18" charset="0"/>
              </a:rPr>
              <a:t>Attempt to represent claimants before the VA in any capacity such as signing forms on behalf of, filing claims, or representing claimants during VA hearings etc.</a:t>
            </a:r>
          </a:p>
          <a:p>
            <a:pPr marL="0" indent="0">
              <a:spcBef>
                <a:spcPct val="0"/>
              </a:spcBef>
              <a:buNone/>
            </a:pPr>
            <a:endParaRPr lang="en-US" altLang="en-US" sz="2000" dirty="0">
              <a:latin typeface="Baskerville Old Face" panose="02020602080505020303" pitchFamily="18" charset="0"/>
            </a:endParaRPr>
          </a:p>
          <a:p>
            <a:pPr>
              <a:spcBef>
                <a:spcPct val="0"/>
              </a:spcBef>
            </a:pPr>
            <a:r>
              <a:rPr lang="en-US" altLang="en-US" sz="2000" dirty="0">
                <a:latin typeface="Baskerville Old Face" panose="02020602080505020303" pitchFamily="18" charset="0"/>
              </a:rPr>
              <a:t>Request or accept payment or any other form of compensation for the advice/assistance provided</a:t>
            </a:r>
          </a:p>
          <a:p>
            <a:pPr>
              <a:spcBef>
                <a:spcPct val="0"/>
              </a:spcBef>
            </a:pPr>
            <a:endParaRPr lang="en-US" altLang="en-US" sz="2000" dirty="0">
              <a:latin typeface="Baskerville Old Face" panose="02020602080505020303" pitchFamily="18" charset="0"/>
            </a:endParaRPr>
          </a:p>
          <a:p>
            <a:pPr>
              <a:spcBef>
                <a:spcPct val="0"/>
              </a:spcBef>
            </a:pPr>
            <a:r>
              <a:rPr lang="en-US" altLang="en-US" sz="2000" dirty="0">
                <a:latin typeface="Baskerville Old Face" panose="02020602080505020303" pitchFamily="18" charset="0"/>
              </a:rPr>
              <a:t>Take possession of or release a claimant's personal information to anyone other than a VFW Accredited Representative or the claimant</a:t>
            </a:r>
          </a:p>
          <a:p>
            <a:pPr marL="0" indent="0">
              <a:spcBef>
                <a:spcPct val="0"/>
              </a:spcBef>
              <a:buNone/>
            </a:pPr>
            <a:endParaRPr lang="en-US" altLang="en-US" sz="2000" dirty="0">
              <a:latin typeface="Baskerville Old Face" panose="02020602080505020303" pitchFamily="18" charset="0"/>
            </a:endParaRPr>
          </a:p>
          <a:p>
            <a:pPr>
              <a:spcBef>
                <a:spcPct val="0"/>
              </a:spcBef>
            </a:pPr>
            <a:r>
              <a:rPr lang="en-US" altLang="en-US" sz="2000" dirty="0">
                <a:latin typeface="Baskerville Old Face" panose="02020602080505020303" pitchFamily="18" charset="0"/>
              </a:rPr>
              <a:t>Initiate or participate in unprofessional conduct in the workplace or in public view</a:t>
            </a:r>
          </a:p>
          <a:p>
            <a:pPr marL="0" indent="0">
              <a:spcBef>
                <a:spcPct val="0"/>
              </a:spcBef>
              <a:buNone/>
            </a:pPr>
            <a:endParaRPr lang="en-US" altLang="en-US" sz="2000" dirty="0">
              <a:latin typeface="Baskerville Old Face" panose="02020602080505020303" pitchFamily="18" charset="0"/>
            </a:endParaRPr>
          </a:p>
          <a:p>
            <a:pPr>
              <a:spcBef>
                <a:spcPct val="0"/>
              </a:spcBef>
            </a:pPr>
            <a:r>
              <a:rPr lang="en-US" altLang="en-US" sz="2000" dirty="0">
                <a:latin typeface="Baskerville Old Face" panose="02020602080505020303" pitchFamily="18" charset="0"/>
              </a:rPr>
              <a:t>Refuse service to claimants unless the claim is clearly fraudulent or there is unprofessional conduct by the claimant </a:t>
            </a:r>
          </a:p>
          <a:p>
            <a:pPr marL="0" indent="0">
              <a:buNone/>
            </a:pPr>
            <a:endParaRPr lang="en-US" sz="2000" dirty="0"/>
          </a:p>
        </p:txBody>
      </p:sp>
    </p:spTree>
    <p:extLst>
      <p:ext uri="{BB962C8B-B14F-4D97-AF65-F5344CB8AC3E}">
        <p14:creationId xmlns:p14="http://schemas.microsoft.com/office/powerpoint/2010/main" val="2444711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50CC56-E405-071B-5A1A-CAD5D1E4EC80}"/>
              </a:ext>
            </a:extLst>
          </p:cNvPr>
          <p:cNvSpPr>
            <a:spLocks noGrp="1"/>
          </p:cNvSpPr>
          <p:nvPr>
            <p:ph type="title"/>
          </p:nvPr>
        </p:nvSpPr>
        <p:spPr>
          <a:xfrm>
            <a:off x="1371599" y="294538"/>
            <a:ext cx="9895951" cy="1033669"/>
          </a:xfrm>
        </p:spPr>
        <p:txBody>
          <a:bodyPr>
            <a:normAutofit/>
          </a:bodyPr>
          <a:lstStyle/>
          <a:p>
            <a:r>
              <a:rPr lang="en-US" sz="4000" b="1" dirty="0">
                <a:solidFill>
                  <a:srgbClr val="FFFFFF"/>
                </a:solidFill>
                <a:latin typeface="Baskerville Old Face" panose="02020602080505020303" pitchFamily="18" charset="0"/>
                <a:cs typeface="Arial" panose="020B0604020202020204" pitchFamily="34" charset="0"/>
              </a:rPr>
              <a:t>VFW Benefits and Resources</a:t>
            </a:r>
            <a:endParaRPr lang="en-US" sz="4000" dirty="0">
              <a:solidFill>
                <a:srgbClr val="FFFFFF"/>
              </a:solidFill>
            </a:endParaRPr>
          </a:p>
        </p:txBody>
      </p:sp>
      <p:sp>
        <p:nvSpPr>
          <p:cNvPr id="3" name="Content Placeholder 2">
            <a:extLst>
              <a:ext uri="{FF2B5EF4-FFF2-40B4-BE49-F238E27FC236}">
                <a16:creationId xmlns:a16="http://schemas.microsoft.com/office/drawing/2014/main" id="{44B9A354-B855-FCE8-C1CD-3F4889A2C4F1}"/>
              </a:ext>
            </a:extLst>
          </p:cNvPr>
          <p:cNvSpPr>
            <a:spLocks noGrp="1"/>
          </p:cNvSpPr>
          <p:nvPr>
            <p:ph idx="1"/>
          </p:nvPr>
        </p:nvSpPr>
        <p:spPr>
          <a:xfrm>
            <a:off x="1094875" y="1885278"/>
            <a:ext cx="10431378" cy="4395205"/>
          </a:xfrm>
        </p:spPr>
        <p:txBody>
          <a:bodyPr anchor="ctr">
            <a:normAutofit/>
          </a:bodyPr>
          <a:lstStyle/>
          <a:p>
            <a:pPr>
              <a:spcBef>
                <a:spcPct val="0"/>
              </a:spcBef>
            </a:pPr>
            <a:r>
              <a:rPr lang="en-US" altLang="en-US" sz="2400" b="1" dirty="0">
                <a:latin typeface="Baskerville Old Face" panose="02020602080505020303" pitchFamily="18" charset="0"/>
              </a:rPr>
              <a:t>VFW National Home for Children- </a:t>
            </a:r>
            <a:r>
              <a:rPr lang="en-US" altLang="en-US" sz="2000" dirty="0">
                <a:latin typeface="Baskerville Old Face" panose="02020602080505020303" pitchFamily="18" charset="0"/>
              </a:rPr>
              <a:t>The National Home's community is open to the families of active-duty military personnel, veterans and relatives of VFW and VFW Auxiliary members. The family can be one or both parents with one or more children.</a:t>
            </a:r>
          </a:p>
          <a:p>
            <a:pPr>
              <a:spcBef>
                <a:spcPct val="0"/>
              </a:spcBef>
            </a:pPr>
            <a:endParaRPr lang="en-US" altLang="en-US" sz="2000" dirty="0">
              <a:latin typeface="Baskerville Old Face" panose="02020602080505020303" pitchFamily="18" charset="0"/>
            </a:endParaRPr>
          </a:p>
          <a:p>
            <a:pPr>
              <a:spcBef>
                <a:spcPct val="0"/>
              </a:spcBef>
            </a:pPr>
            <a:r>
              <a:rPr lang="en-US" altLang="en-US" sz="2000" dirty="0">
                <a:latin typeface="Baskerville Old Face" panose="02020602080505020303" pitchFamily="18" charset="0"/>
              </a:rPr>
              <a:t>Families may accomplish significant life goals by participating in the program  </a:t>
            </a:r>
          </a:p>
          <a:p>
            <a:pPr>
              <a:spcBef>
                <a:spcPct val="0"/>
              </a:spcBef>
            </a:pPr>
            <a:endParaRPr lang="en-US" altLang="en-US" sz="2000" dirty="0">
              <a:latin typeface="Baskerville Old Face" panose="02020602080505020303" pitchFamily="18" charset="0"/>
            </a:endParaRPr>
          </a:p>
          <a:p>
            <a:pPr>
              <a:spcBef>
                <a:spcPct val="0"/>
              </a:spcBef>
            </a:pPr>
            <a:r>
              <a:rPr lang="en-US" altLang="en-US" sz="2000" b="1" dirty="0">
                <a:latin typeface="Baskerville Old Face" panose="02020602080505020303" pitchFamily="18" charset="0"/>
              </a:rPr>
              <a:t>The National Home offers: </a:t>
            </a:r>
          </a:p>
          <a:p>
            <a:pPr marL="0" indent="0">
              <a:spcBef>
                <a:spcPct val="0"/>
              </a:spcBef>
              <a:buNone/>
            </a:pPr>
            <a:endParaRPr lang="en-US" altLang="en-US" sz="2000" dirty="0">
              <a:latin typeface="Baskerville Old Face" panose="02020602080505020303" pitchFamily="18" charset="0"/>
            </a:endParaRPr>
          </a:p>
          <a:p>
            <a:pPr lvl="2">
              <a:spcBef>
                <a:spcPct val="0"/>
              </a:spcBef>
              <a:buFontTx/>
              <a:buChar char="-"/>
            </a:pPr>
            <a:r>
              <a:rPr lang="en-US" altLang="en-US" dirty="0">
                <a:latin typeface="Baskerville Old Face" panose="02020602080505020303" pitchFamily="18" charset="0"/>
              </a:rPr>
              <a:t>Case Management services </a:t>
            </a:r>
          </a:p>
          <a:p>
            <a:pPr lvl="2">
              <a:spcBef>
                <a:spcPct val="0"/>
              </a:spcBef>
              <a:buFontTx/>
              <a:buChar char="-"/>
            </a:pPr>
            <a:r>
              <a:rPr lang="en-US" altLang="en-US" dirty="0">
                <a:latin typeface="Baskerville Old Face" panose="02020602080505020303" pitchFamily="18" charset="0"/>
              </a:rPr>
              <a:t>Educational, recreational, and enrichment opportunities </a:t>
            </a:r>
          </a:p>
          <a:p>
            <a:pPr marL="685800" lvl="2" indent="0">
              <a:spcBef>
                <a:spcPct val="0"/>
              </a:spcBef>
              <a:buNone/>
            </a:pPr>
            <a:r>
              <a:rPr lang="en-US" altLang="en-US" dirty="0">
                <a:latin typeface="Baskerville Old Face" panose="02020602080505020303" pitchFamily="18" charset="0"/>
              </a:rPr>
              <a:t>   -   Community resources and counseling</a:t>
            </a:r>
          </a:p>
          <a:p>
            <a:pPr lvl="2">
              <a:spcBef>
                <a:spcPct val="0"/>
              </a:spcBef>
              <a:buFontTx/>
              <a:buChar char="-"/>
            </a:pPr>
            <a:r>
              <a:rPr lang="en-US" altLang="en-US" dirty="0">
                <a:latin typeface="Baskerville Old Face" panose="02020602080505020303" pitchFamily="18" charset="0"/>
              </a:rPr>
              <a:t>Free housing and daycare</a:t>
            </a:r>
          </a:p>
          <a:p>
            <a:pPr marL="0" lvl="2" indent="0">
              <a:spcBef>
                <a:spcPct val="0"/>
              </a:spcBef>
              <a:buNone/>
            </a:pPr>
            <a:endParaRPr lang="en-US" altLang="en-US" dirty="0">
              <a:latin typeface="Baskerville Old Face" panose="02020602080505020303" pitchFamily="18" charset="0"/>
              <a:hlinkClick r:id="rId2"/>
            </a:endParaRPr>
          </a:p>
          <a:p>
            <a:pPr marL="0" lvl="2" indent="0">
              <a:spcBef>
                <a:spcPct val="0"/>
              </a:spcBef>
              <a:buNone/>
            </a:pPr>
            <a:r>
              <a:rPr lang="en-US" altLang="en-US" sz="3600" dirty="0">
                <a:latin typeface="Baskerville Old Face" panose="02020602080505020303" pitchFamily="18" charset="0"/>
                <a:hlinkClick r:id="rId2"/>
              </a:rPr>
              <a:t>https://www.vfwnationalhome.org</a:t>
            </a:r>
            <a:r>
              <a:rPr lang="en-US" altLang="en-US" sz="3600" dirty="0">
                <a:latin typeface="Baskerville Old Face" panose="02020602080505020303" pitchFamily="18" charset="0"/>
              </a:rPr>
              <a:t> </a:t>
            </a:r>
          </a:p>
          <a:p>
            <a:endParaRPr lang="en-US" sz="1700" dirty="0"/>
          </a:p>
        </p:txBody>
      </p:sp>
    </p:spTree>
    <p:extLst>
      <p:ext uri="{BB962C8B-B14F-4D97-AF65-F5344CB8AC3E}">
        <p14:creationId xmlns:p14="http://schemas.microsoft.com/office/powerpoint/2010/main" val="2930678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81507E-99E5-00BD-DDAE-F02F295E1B79}"/>
              </a:ext>
            </a:extLst>
          </p:cNvPr>
          <p:cNvSpPr>
            <a:spLocks noGrp="1"/>
          </p:cNvSpPr>
          <p:nvPr>
            <p:ph type="title"/>
          </p:nvPr>
        </p:nvSpPr>
        <p:spPr>
          <a:xfrm>
            <a:off x="1371599" y="294538"/>
            <a:ext cx="9895951" cy="1033669"/>
          </a:xfrm>
        </p:spPr>
        <p:txBody>
          <a:bodyPr>
            <a:normAutofit/>
          </a:bodyPr>
          <a:lstStyle/>
          <a:p>
            <a:r>
              <a:rPr lang="en-US" sz="4000" b="1" dirty="0">
                <a:solidFill>
                  <a:srgbClr val="FFFFFF"/>
                </a:solidFill>
                <a:latin typeface="Baskerville Old Face" panose="02020602080505020303" pitchFamily="18" charset="0"/>
                <a:cs typeface="Arial" panose="020B0604020202020204" pitchFamily="34" charset="0"/>
              </a:rPr>
              <a:t>VFW Benefits and Resources</a:t>
            </a:r>
            <a:endParaRPr lang="en-US" sz="4000" dirty="0">
              <a:solidFill>
                <a:srgbClr val="FFFFFF"/>
              </a:solidFill>
            </a:endParaRPr>
          </a:p>
        </p:txBody>
      </p:sp>
      <p:sp>
        <p:nvSpPr>
          <p:cNvPr id="3" name="Content Placeholder 2">
            <a:extLst>
              <a:ext uri="{FF2B5EF4-FFF2-40B4-BE49-F238E27FC236}">
                <a16:creationId xmlns:a16="http://schemas.microsoft.com/office/drawing/2014/main" id="{DAE29D9F-85A1-0989-7480-09521BA1ABB4}"/>
              </a:ext>
            </a:extLst>
          </p:cNvPr>
          <p:cNvSpPr>
            <a:spLocks noGrp="1"/>
          </p:cNvSpPr>
          <p:nvPr>
            <p:ph idx="1"/>
          </p:nvPr>
        </p:nvSpPr>
        <p:spPr>
          <a:xfrm>
            <a:off x="553453" y="1885278"/>
            <a:ext cx="11225463" cy="4678183"/>
          </a:xfrm>
        </p:spPr>
        <p:txBody>
          <a:bodyPr anchor="ctr">
            <a:normAutofit lnSpcReduction="10000"/>
          </a:bodyPr>
          <a:lstStyle/>
          <a:p>
            <a:pPr>
              <a:spcBef>
                <a:spcPct val="0"/>
              </a:spcBef>
            </a:pPr>
            <a:r>
              <a:rPr lang="en-US" altLang="en-US" b="1" dirty="0">
                <a:latin typeface="Baskerville Old Face" panose="02020602080505020303" pitchFamily="18" charset="0"/>
              </a:rPr>
              <a:t>Unmet Needs Program-</a:t>
            </a:r>
            <a:r>
              <a:rPr lang="en-US" b="1" dirty="0">
                <a:latin typeface="Baskerville Old Face" panose="02020602080505020303" pitchFamily="18" charset="0"/>
              </a:rPr>
              <a:t> </a:t>
            </a:r>
            <a:r>
              <a:rPr lang="en-US" sz="2400" dirty="0">
                <a:latin typeface="Baskerville Old Face" panose="02020602080505020303" pitchFamily="18" charset="0"/>
              </a:rPr>
              <a:t>provides grants (not loans) and referrals to other organizations to active-duty service members, veterans and their immediate families to assist with basic life needs. </a:t>
            </a:r>
          </a:p>
          <a:p>
            <a:pPr marL="0" indent="0">
              <a:spcBef>
                <a:spcPct val="0"/>
              </a:spcBef>
              <a:buNone/>
            </a:pPr>
            <a:r>
              <a:rPr lang="en-US" altLang="en-US" sz="2400" dirty="0">
                <a:latin typeface="Baskerville Old Face" panose="02020602080505020303" pitchFamily="18" charset="0"/>
                <a:hlinkClick r:id="rId2"/>
              </a:rPr>
              <a:t>https://www.vfw.org/assistance/financial-grants</a:t>
            </a:r>
            <a:r>
              <a:rPr lang="en-US" altLang="en-US" sz="2400" dirty="0">
                <a:latin typeface="Baskerville Old Face" panose="02020602080505020303" pitchFamily="18" charset="0"/>
              </a:rPr>
              <a:t> </a:t>
            </a:r>
          </a:p>
          <a:p>
            <a:pPr>
              <a:spcBef>
                <a:spcPct val="0"/>
              </a:spcBef>
            </a:pPr>
            <a:endParaRPr lang="en-US" altLang="en-US" sz="2400" dirty="0">
              <a:latin typeface="Baskerville Old Face" panose="02020602080505020303" pitchFamily="18" charset="0"/>
            </a:endParaRPr>
          </a:p>
          <a:p>
            <a:pPr>
              <a:spcBef>
                <a:spcPct val="0"/>
              </a:spcBef>
            </a:pPr>
            <a:r>
              <a:rPr lang="en-US" altLang="en-US" b="1" dirty="0">
                <a:latin typeface="Baskerville Old Face" panose="02020602080505020303" pitchFamily="18" charset="0"/>
              </a:rPr>
              <a:t>Sport Clips Help a Hero Scholarship- </a:t>
            </a:r>
            <a:r>
              <a:rPr lang="en-US" altLang="en-US" sz="2400" dirty="0">
                <a:latin typeface="Baskerville Old Face" panose="02020602080505020303" pitchFamily="18" charset="0"/>
              </a:rPr>
              <a:t>Provides service members and veterans with the financial assistance they need to complete their educational goals without incurring excessive student loan debt. </a:t>
            </a:r>
          </a:p>
          <a:p>
            <a:pPr marL="914400" lvl="1" indent="-225425">
              <a:spcBef>
                <a:spcPct val="0"/>
              </a:spcBef>
            </a:pPr>
            <a:r>
              <a:rPr lang="en-US" dirty="0">
                <a:latin typeface="Baskerville Old Face" panose="02020602080505020303" pitchFamily="18" charset="0"/>
              </a:rPr>
              <a:t>Scholarships of up to $5,000 will be awarded to qualified applicants. </a:t>
            </a:r>
          </a:p>
          <a:p>
            <a:pPr marL="914400" lvl="1" indent="-225425"/>
            <a:r>
              <a:rPr lang="en-US" dirty="0">
                <a:latin typeface="Baskerville Old Face" panose="02020602080505020303" pitchFamily="18" charset="0"/>
              </a:rPr>
              <a:t>Awarded scholarships are limited to one per family per semester.</a:t>
            </a:r>
          </a:p>
          <a:p>
            <a:pPr marL="0" indent="0">
              <a:spcBef>
                <a:spcPct val="0"/>
              </a:spcBef>
              <a:buNone/>
            </a:pPr>
            <a:endParaRPr lang="en-US" altLang="en-US" sz="2400" b="1" dirty="0">
              <a:latin typeface="Baskerville Old Face" panose="02020602080505020303" pitchFamily="18" charset="0"/>
            </a:endParaRPr>
          </a:p>
          <a:p>
            <a:pPr>
              <a:spcBef>
                <a:spcPct val="0"/>
              </a:spcBef>
            </a:pPr>
            <a:r>
              <a:rPr lang="en-US" b="1" dirty="0">
                <a:latin typeface="Baskerville Old Face" panose="02020602080505020303" pitchFamily="18" charset="0"/>
              </a:rPr>
              <a:t>1 Student Veteran- </a:t>
            </a:r>
            <a:r>
              <a:rPr lang="en-US" sz="2400" dirty="0">
                <a:latin typeface="Baskerville Old Face" panose="02020602080505020303" pitchFamily="18" charset="0"/>
              </a:rPr>
              <a:t>offers direct assistance to student veterans who have questions or are experiencing problems accessing their VA benefits. </a:t>
            </a:r>
          </a:p>
          <a:p>
            <a:pPr marL="0" indent="0">
              <a:spcBef>
                <a:spcPct val="0"/>
              </a:spcBef>
              <a:buNone/>
            </a:pPr>
            <a:r>
              <a:rPr lang="en-US" sz="2400" dirty="0">
                <a:latin typeface="Baskerville Old Face" panose="02020602080505020303" pitchFamily="18" charset="0"/>
                <a:hlinkClick r:id="rId3"/>
              </a:rPr>
              <a:t>https://www.vfw.org/assistance/student-veterans-support</a:t>
            </a:r>
            <a:r>
              <a:rPr lang="en-US" sz="2400" dirty="0">
                <a:latin typeface="Baskerville Old Face" panose="02020602080505020303" pitchFamily="18" charset="0"/>
              </a:rPr>
              <a:t> </a:t>
            </a:r>
          </a:p>
          <a:p>
            <a:endParaRPr lang="en-US" sz="1900" dirty="0"/>
          </a:p>
        </p:txBody>
      </p:sp>
    </p:spTree>
    <p:extLst>
      <p:ext uri="{BB962C8B-B14F-4D97-AF65-F5344CB8AC3E}">
        <p14:creationId xmlns:p14="http://schemas.microsoft.com/office/powerpoint/2010/main" val="602872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2"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1477D8-1F30-3F04-C4B7-7B1F9EEB2E24}"/>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latin typeface="Baskerville Old Face" panose="02020602080505020303" pitchFamily="18" charset="0"/>
                <a:cs typeface="Arial" panose="020B0604020202020204" pitchFamily="34" charset="0"/>
              </a:rPr>
              <a:t>VA Benefits and Services</a:t>
            </a:r>
            <a:endParaRPr lang="en-US" sz="4000" dirty="0">
              <a:solidFill>
                <a:srgbClr val="FFFFFF"/>
              </a:solidFill>
            </a:endParaRPr>
          </a:p>
        </p:txBody>
      </p:sp>
      <p:sp>
        <p:nvSpPr>
          <p:cNvPr id="3" name="Content Placeholder 2">
            <a:extLst>
              <a:ext uri="{FF2B5EF4-FFF2-40B4-BE49-F238E27FC236}">
                <a16:creationId xmlns:a16="http://schemas.microsoft.com/office/drawing/2014/main" id="{022E1987-9076-B6E6-F15B-A8B1F837D663}"/>
              </a:ext>
            </a:extLst>
          </p:cNvPr>
          <p:cNvSpPr>
            <a:spLocks noGrp="1"/>
          </p:cNvSpPr>
          <p:nvPr>
            <p:ph idx="1"/>
          </p:nvPr>
        </p:nvSpPr>
        <p:spPr>
          <a:xfrm>
            <a:off x="4656221" y="221226"/>
            <a:ext cx="7069057" cy="6188177"/>
          </a:xfrm>
        </p:spPr>
        <p:txBody>
          <a:bodyPr anchor="ctr">
            <a:normAutofit/>
          </a:bodyPr>
          <a:lstStyle/>
          <a:p>
            <a:pPr marL="0" indent="0">
              <a:buNone/>
            </a:pPr>
            <a:r>
              <a:rPr lang="en-US" altLang="en-US" sz="2400" dirty="0">
                <a:latin typeface="Baskerville Old Face" panose="02020602080505020303" pitchFamily="18" charset="0"/>
              </a:rPr>
              <a:t>The Department of Veterans Affairs offers a wide variety of benefits and services to veterans and their families including:</a:t>
            </a:r>
          </a:p>
          <a:p>
            <a:pPr marL="0" indent="0">
              <a:buNone/>
            </a:pPr>
            <a:endParaRPr lang="en-US" altLang="en-US" sz="2000" dirty="0">
              <a:latin typeface="Baskerville Old Face" panose="02020602080505020303" pitchFamily="18" charset="0"/>
            </a:endParaRPr>
          </a:p>
          <a:p>
            <a:pPr marL="515938" indent="-176213"/>
            <a:r>
              <a:rPr lang="en-US" altLang="en-US" sz="2000" dirty="0">
                <a:latin typeface="Baskerville Old Face" panose="02020602080505020303" pitchFamily="18" charset="0"/>
              </a:rPr>
              <a:t>Compensation</a:t>
            </a:r>
          </a:p>
          <a:p>
            <a:pPr marL="515938" indent="-176213"/>
            <a:r>
              <a:rPr lang="en-US" altLang="en-US" sz="2000" dirty="0">
                <a:latin typeface="Baskerville Old Face" panose="02020602080505020303" pitchFamily="18" charset="0"/>
              </a:rPr>
              <a:t>Pension</a:t>
            </a:r>
          </a:p>
          <a:p>
            <a:pPr marL="515938" indent="-176213"/>
            <a:r>
              <a:rPr lang="en-US" altLang="en-US" sz="2000" dirty="0">
                <a:latin typeface="Baskerville Old Face" panose="02020602080505020303" pitchFamily="18" charset="0"/>
              </a:rPr>
              <a:t>Healthcare</a:t>
            </a:r>
          </a:p>
          <a:p>
            <a:pPr marL="515938" indent="-176213"/>
            <a:r>
              <a:rPr lang="en-US" altLang="en-US" sz="2000" dirty="0">
                <a:latin typeface="Baskerville Old Face" panose="02020602080505020303" pitchFamily="18" charset="0"/>
              </a:rPr>
              <a:t>Education</a:t>
            </a:r>
          </a:p>
          <a:p>
            <a:pPr marL="515938" indent="-176213"/>
            <a:r>
              <a:rPr lang="en-US" altLang="en-US" sz="2000" dirty="0">
                <a:latin typeface="Baskerville Old Face" panose="02020602080505020303" pitchFamily="18" charset="0"/>
              </a:rPr>
              <a:t>Home Loan Guarantee</a:t>
            </a:r>
          </a:p>
          <a:p>
            <a:pPr marL="515938" indent="-176213"/>
            <a:r>
              <a:rPr lang="en-US" altLang="en-US" sz="2000" dirty="0">
                <a:latin typeface="Baskerville Old Face" panose="02020602080505020303" pitchFamily="18" charset="0"/>
              </a:rPr>
              <a:t>Life Insurance</a:t>
            </a:r>
          </a:p>
          <a:p>
            <a:pPr marL="515938" indent="-176213"/>
            <a:r>
              <a:rPr lang="en-US" altLang="en-US" sz="2000" dirty="0">
                <a:latin typeface="Baskerville Old Face" panose="02020602080505020303" pitchFamily="18" charset="0"/>
              </a:rPr>
              <a:t>Survivors' benefits</a:t>
            </a:r>
          </a:p>
          <a:p>
            <a:pPr marL="515938" indent="-176213"/>
            <a:r>
              <a:rPr lang="en-US" altLang="en-US" sz="2000" dirty="0">
                <a:latin typeface="Baskerville Old Face" panose="02020602080505020303" pitchFamily="18" charset="0"/>
              </a:rPr>
              <a:t>Burial benefits</a:t>
            </a:r>
          </a:p>
          <a:p>
            <a:pPr marL="339725" indent="0">
              <a:buNone/>
            </a:pPr>
            <a:endParaRPr lang="en-US" altLang="en-US" sz="2000" dirty="0">
              <a:latin typeface="Baskerville Old Face" panose="02020602080505020303" pitchFamily="18" charset="0"/>
            </a:endParaRPr>
          </a:p>
          <a:p>
            <a:pPr marL="0" indent="0">
              <a:buNone/>
            </a:pPr>
            <a:r>
              <a:rPr lang="en-US" altLang="en-US" sz="2000" dirty="0">
                <a:latin typeface="Baskerville Old Face" panose="02020602080505020303" pitchFamily="18" charset="0"/>
              </a:rPr>
              <a:t>Fact Sheets for many VA benefits can be found at: </a:t>
            </a:r>
          </a:p>
          <a:p>
            <a:pPr marL="0" indent="0">
              <a:buNone/>
            </a:pPr>
            <a:r>
              <a:rPr lang="en-US" altLang="en-US" sz="2400" dirty="0">
                <a:latin typeface="Baskerville Old Face" panose="02020602080505020303" pitchFamily="18" charset="0"/>
                <a:hlinkClick r:id="rId2"/>
              </a:rPr>
              <a:t>https://benefits.va.gov/BENEFITS/factsheets.asp</a:t>
            </a:r>
            <a:r>
              <a:rPr lang="en-US" altLang="en-US" sz="2400" dirty="0">
                <a:latin typeface="Baskerville Old Face" panose="02020602080505020303" pitchFamily="18" charset="0"/>
              </a:rPr>
              <a:t> </a:t>
            </a:r>
            <a:endParaRPr lang="en-US" altLang="en-US" sz="2000" dirty="0">
              <a:latin typeface="Baskerville Old Face" panose="02020602080505020303" pitchFamily="18" charset="0"/>
            </a:endParaRPr>
          </a:p>
        </p:txBody>
      </p:sp>
    </p:spTree>
    <p:extLst>
      <p:ext uri="{BB962C8B-B14F-4D97-AF65-F5344CB8AC3E}">
        <p14:creationId xmlns:p14="http://schemas.microsoft.com/office/powerpoint/2010/main" val="1027222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3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0" name="Rectangle 3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4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Rectangle 4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7741DA7-24DA-CD1B-F883-054075D3721C}"/>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latin typeface="Baskerville Old Face" panose="02020602080505020303" pitchFamily="18" charset="0"/>
              </a:rPr>
              <a:t>What is a Post Service Officer</a:t>
            </a:r>
          </a:p>
        </p:txBody>
      </p:sp>
      <p:sp>
        <p:nvSpPr>
          <p:cNvPr id="4" name="Content Placeholder 2">
            <a:extLst>
              <a:ext uri="{FF2B5EF4-FFF2-40B4-BE49-F238E27FC236}">
                <a16:creationId xmlns:a16="http://schemas.microsoft.com/office/drawing/2014/main" id="{B7B2A603-7E31-E8A8-3DD4-A2D8B3211C59}"/>
              </a:ext>
            </a:extLst>
          </p:cNvPr>
          <p:cNvSpPr>
            <a:spLocks noGrp="1"/>
          </p:cNvSpPr>
          <p:nvPr>
            <p:ph idx="1"/>
          </p:nvPr>
        </p:nvSpPr>
        <p:spPr>
          <a:xfrm>
            <a:off x="4810259" y="649480"/>
            <a:ext cx="6555347" cy="5546047"/>
          </a:xfrm>
          <a:prstGeom prst="rect">
            <a:avLst/>
          </a:prstGeom>
        </p:spPr>
        <p:txBody>
          <a:bodyPr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ct val="0"/>
              </a:spcBef>
              <a:spcAft>
                <a:spcPts val="600"/>
              </a:spcAft>
            </a:pPr>
            <a:r>
              <a:rPr lang="en-US" altLang="en-US" dirty="0">
                <a:latin typeface="Baskerville Old Face" panose="02020602080505020303" pitchFamily="18" charset="0"/>
              </a:rPr>
              <a:t>PSOs are local ambassadors of the Veterans of Foreign Wars; each VFW Post has an appointed PSO.</a:t>
            </a:r>
          </a:p>
          <a:p>
            <a:pPr marL="0" indent="0">
              <a:spcBef>
                <a:spcPct val="0"/>
              </a:spcBef>
              <a:spcAft>
                <a:spcPts val="600"/>
              </a:spcAft>
              <a:buNone/>
            </a:pPr>
            <a:endParaRPr lang="en-US" altLang="en-US" dirty="0">
              <a:latin typeface="Baskerville Old Face" panose="02020602080505020303" pitchFamily="18" charset="0"/>
            </a:endParaRPr>
          </a:p>
          <a:p>
            <a:pPr>
              <a:spcBef>
                <a:spcPct val="0"/>
              </a:spcBef>
              <a:spcAft>
                <a:spcPts val="600"/>
              </a:spcAft>
            </a:pPr>
            <a:r>
              <a:rPr lang="en-US" altLang="en-US" dirty="0">
                <a:latin typeface="Baskerville Old Face" panose="02020602080505020303" pitchFamily="18" charset="0"/>
              </a:rPr>
              <a:t>PSOs must be well versed on </a:t>
            </a:r>
            <a:r>
              <a:rPr lang="en-US" altLang="en-US" b="1" u="sng" dirty="0">
                <a:latin typeface="Baskerville Old Face" panose="02020602080505020303" pitchFamily="18" charset="0"/>
              </a:rPr>
              <a:t>state</a:t>
            </a:r>
            <a:r>
              <a:rPr lang="en-US" altLang="en-US" dirty="0">
                <a:latin typeface="Baskerville Old Face" panose="02020602080505020303" pitchFamily="18" charset="0"/>
              </a:rPr>
              <a:t> and </a:t>
            </a:r>
            <a:r>
              <a:rPr lang="en-US" altLang="en-US" b="1" u="sng" dirty="0">
                <a:latin typeface="Baskerville Old Face" panose="02020602080505020303" pitchFamily="18" charset="0"/>
              </a:rPr>
              <a:t>local</a:t>
            </a:r>
            <a:r>
              <a:rPr lang="en-US" altLang="en-US" dirty="0">
                <a:latin typeface="Baskerville Old Face" panose="02020602080505020303" pitchFamily="18" charset="0"/>
              </a:rPr>
              <a:t> benefits.</a:t>
            </a:r>
          </a:p>
          <a:p>
            <a:pPr>
              <a:spcBef>
                <a:spcPct val="0"/>
              </a:spcBef>
              <a:spcAft>
                <a:spcPts val="600"/>
              </a:spcAft>
            </a:pPr>
            <a:endParaRPr lang="en-US" altLang="en-US" dirty="0">
              <a:latin typeface="Baskerville Old Face" panose="02020602080505020303" pitchFamily="18" charset="0"/>
            </a:endParaRPr>
          </a:p>
          <a:p>
            <a:pPr>
              <a:spcBef>
                <a:spcPct val="0"/>
              </a:spcBef>
              <a:spcAft>
                <a:spcPts val="600"/>
              </a:spcAft>
            </a:pPr>
            <a:r>
              <a:rPr lang="en-US" altLang="en-US" dirty="0">
                <a:latin typeface="Baskerville Old Face" panose="02020602080505020303" pitchFamily="18" charset="0"/>
              </a:rPr>
              <a:t>PSOs are familiar with community programs available to veterans and their families such as local food pantries, VA Facilities, homeless shelters,  Accredited Service Officers, etc.</a:t>
            </a:r>
          </a:p>
          <a:p>
            <a:pPr>
              <a:spcBef>
                <a:spcPct val="0"/>
              </a:spcBef>
              <a:spcAft>
                <a:spcPts val="600"/>
              </a:spcAft>
            </a:pPr>
            <a:endParaRPr lang="en-US" altLang="en-US" sz="2000" dirty="0">
              <a:latin typeface="Baskerville Old Face" panose="02020602080505020303" pitchFamily="18" charset="0"/>
            </a:endParaRPr>
          </a:p>
          <a:p>
            <a:pPr marL="0" indent="0">
              <a:spcBef>
                <a:spcPct val="0"/>
              </a:spcBef>
              <a:spcAft>
                <a:spcPts val="600"/>
              </a:spcAft>
              <a:buNone/>
            </a:pPr>
            <a:endParaRPr lang="en-US" altLang="en-US" sz="2000" dirty="0">
              <a:latin typeface="Baskerville Old Face" panose="02020602080505020303" pitchFamily="18" charset="0"/>
            </a:endParaRPr>
          </a:p>
        </p:txBody>
      </p:sp>
    </p:spTree>
    <p:extLst>
      <p:ext uri="{BB962C8B-B14F-4D97-AF65-F5344CB8AC3E}">
        <p14:creationId xmlns:p14="http://schemas.microsoft.com/office/powerpoint/2010/main" val="302791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EB8836-84DB-E579-44C6-3EAF232F397A}"/>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latin typeface="Baskerville Old Face" panose="02020602080505020303" pitchFamily="18" charset="0"/>
                <a:cs typeface="Arial" panose="020B0604020202020204" pitchFamily="34" charset="0"/>
              </a:rPr>
              <a:t>VA Benefits and Services</a:t>
            </a:r>
            <a:endParaRPr lang="en-US" sz="4000" dirty="0">
              <a:solidFill>
                <a:srgbClr val="FFFFFF"/>
              </a:solidFill>
            </a:endParaRPr>
          </a:p>
        </p:txBody>
      </p:sp>
      <p:sp>
        <p:nvSpPr>
          <p:cNvPr id="3" name="Content Placeholder 2">
            <a:extLst>
              <a:ext uri="{FF2B5EF4-FFF2-40B4-BE49-F238E27FC236}">
                <a16:creationId xmlns:a16="http://schemas.microsoft.com/office/drawing/2014/main" id="{EF300ED5-95AB-61AD-B2A1-85127599C3E1}"/>
              </a:ext>
            </a:extLst>
          </p:cNvPr>
          <p:cNvSpPr>
            <a:spLocks noGrp="1"/>
          </p:cNvSpPr>
          <p:nvPr>
            <p:ph idx="1"/>
          </p:nvPr>
        </p:nvSpPr>
        <p:spPr>
          <a:xfrm>
            <a:off x="4810259" y="649480"/>
            <a:ext cx="6915019" cy="5546047"/>
          </a:xfrm>
        </p:spPr>
        <p:txBody>
          <a:bodyPr anchor="ctr">
            <a:normAutofit/>
          </a:bodyPr>
          <a:lstStyle/>
          <a:p>
            <a:r>
              <a:rPr lang="en-US" altLang="en-US" sz="2400" dirty="0">
                <a:latin typeface="Baskerville Old Face" panose="02020602080505020303" pitchFamily="18" charset="0"/>
              </a:rPr>
              <a:t>Remember, the role of the PSO is to explain available benefits, then refer the veteran to an Accredited VFW Representative for additional information and assistance in obtaining benefits.</a:t>
            </a:r>
          </a:p>
          <a:p>
            <a:endParaRPr lang="en-US" altLang="en-US" sz="2400" dirty="0">
              <a:latin typeface="Baskerville Old Face" panose="02020602080505020303" pitchFamily="18" charset="0"/>
            </a:endParaRPr>
          </a:p>
          <a:p>
            <a:r>
              <a:rPr lang="en-US" altLang="en-US" sz="2400" dirty="0">
                <a:latin typeface="Baskerville Old Face" panose="02020602080505020303" pitchFamily="18" charset="0"/>
              </a:rPr>
              <a:t>Prepare the veteran for the process, </a:t>
            </a:r>
            <a:r>
              <a:rPr lang="en-US" altLang="en-US" sz="2400" b="1" u="sng" dirty="0">
                <a:latin typeface="Baskerville Old Face" panose="02020602080505020303" pitchFamily="18" charset="0"/>
              </a:rPr>
              <a:t>DO NOT</a:t>
            </a:r>
            <a:r>
              <a:rPr lang="en-US" altLang="en-US" sz="2400" b="1" dirty="0">
                <a:latin typeface="Baskerville Old Face" panose="02020602080505020303" pitchFamily="18" charset="0"/>
              </a:rPr>
              <a:t> </a:t>
            </a:r>
            <a:r>
              <a:rPr lang="en-US" altLang="en-US" sz="2400" dirty="0">
                <a:latin typeface="Baskerville Old Face" panose="02020602080505020303" pitchFamily="18" charset="0"/>
              </a:rPr>
              <a:t>promise or guess anything</a:t>
            </a:r>
          </a:p>
          <a:p>
            <a:endParaRPr lang="en-US" altLang="en-US" sz="2400" dirty="0">
              <a:latin typeface="Baskerville Old Face" panose="02020602080505020303" pitchFamily="18" charset="0"/>
            </a:endParaRPr>
          </a:p>
          <a:p>
            <a:r>
              <a:rPr lang="en-US" altLang="en-US" sz="2400" dirty="0">
                <a:latin typeface="Baskerville Old Face" panose="02020602080505020303" pitchFamily="18" charset="0"/>
              </a:rPr>
              <a:t>Eligibility doesn’t always equal payment</a:t>
            </a:r>
          </a:p>
          <a:p>
            <a:endParaRPr lang="en-US" altLang="en-US" sz="2400" dirty="0">
              <a:latin typeface="Baskerville Old Face" panose="02020602080505020303" pitchFamily="18" charset="0"/>
            </a:endParaRPr>
          </a:p>
          <a:p>
            <a:r>
              <a:rPr lang="en-US" altLang="en-US" sz="2400" dirty="0">
                <a:latin typeface="Baskerville Old Face" panose="02020602080505020303" pitchFamily="18" charset="0"/>
              </a:rPr>
              <a:t>VA will review the file and request applicable examinations and documentation in order to determine entitlement and potential payment</a:t>
            </a:r>
          </a:p>
        </p:txBody>
      </p:sp>
    </p:spTree>
    <p:extLst>
      <p:ext uri="{BB962C8B-B14F-4D97-AF65-F5344CB8AC3E}">
        <p14:creationId xmlns:p14="http://schemas.microsoft.com/office/powerpoint/2010/main" val="688713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68F293-65E7-50AB-33AE-C0DC52B00989}"/>
              </a:ext>
            </a:extLst>
          </p:cNvPr>
          <p:cNvSpPr>
            <a:spLocks noGrp="1"/>
          </p:cNvSpPr>
          <p:nvPr>
            <p:ph type="title"/>
          </p:nvPr>
        </p:nvSpPr>
        <p:spPr>
          <a:xfrm>
            <a:off x="1371599" y="294538"/>
            <a:ext cx="9895951" cy="1033669"/>
          </a:xfrm>
        </p:spPr>
        <p:txBody>
          <a:bodyPr>
            <a:normAutofit/>
          </a:bodyPr>
          <a:lstStyle/>
          <a:p>
            <a:r>
              <a:rPr lang="en-US" altLang="en-US" sz="4000" b="1" dirty="0">
                <a:solidFill>
                  <a:srgbClr val="FFFFFF"/>
                </a:solidFill>
                <a:latin typeface="Baskerville Old Face" panose="02020602080505020303" pitchFamily="18" charset="0"/>
              </a:rPr>
              <a:t>Eligibility References</a:t>
            </a:r>
            <a:endParaRPr lang="en-US" sz="4000" dirty="0">
              <a:solidFill>
                <a:srgbClr val="FFFFFF"/>
              </a:solidFill>
            </a:endParaRPr>
          </a:p>
        </p:txBody>
      </p:sp>
      <p:sp>
        <p:nvSpPr>
          <p:cNvPr id="3" name="Content Placeholder 2">
            <a:extLst>
              <a:ext uri="{FF2B5EF4-FFF2-40B4-BE49-F238E27FC236}">
                <a16:creationId xmlns:a16="http://schemas.microsoft.com/office/drawing/2014/main" id="{46F79658-891F-3114-FBA1-300E19042989}"/>
              </a:ext>
            </a:extLst>
          </p:cNvPr>
          <p:cNvSpPr>
            <a:spLocks noGrp="1"/>
          </p:cNvSpPr>
          <p:nvPr>
            <p:ph idx="1"/>
          </p:nvPr>
        </p:nvSpPr>
        <p:spPr>
          <a:xfrm>
            <a:off x="878305" y="1768642"/>
            <a:ext cx="10768263" cy="4668253"/>
          </a:xfrm>
        </p:spPr>
        <p:txBody>
          <a:bodyPr anchor="ctr">
            <a:normAutofit/>
          </a:bodyPr>
          <a:lstStyle/>
          <a:p>
            <a:pPr marL="0" indent="0">
              <a:spcBef>
                <a:spcPct val="0"/>
              </a:spcBef>
              <a:buNone/>
            </a:pPr>
            <a:r>
              <a:rPr lang="en-US" altLang="en-US" dirty="0">
                <a:latin typeface="Baskerville Old Face" panose="02020602080505020303" pitchFamily="18" charset="0"/>
              </a:rPr>
              <a:t>Guide for Post Service Officers: </a:t>
            </a:r>
          </a:p>
          <a:p>
            <a:pPr marL="0" indent="0">
              <a:spcBef>
                <a:spcPct val="0"/>
              </a:spcBef>
              <a:buNone/>
            </a:pPr>
            <a:endParaRPr lang="en-US" altLang="en-US" dirty="0">
              <a:latin typeface="Baskerville Old Face" panose="02020602080505020303" pitchFamily="18" charset="0"/>
            </a:endParaRPr>
          </a:p>
          <a:p>
            <a:pPr>
              <a:spcBef>
                <a:spcPct val="0"/>
              </a:spcBef>
            </a:pPr>
            <a:r>
              <a:rPr lang="en-US" altLang="en-US" dirty="0">
                <a:latin typeface="Baskerville Old Face" panose="02020602080505020303" pitchFamily="18" charset="0"/>
                <a:hlinkClick r:id="rId2"/>
              </a:rPr>
              <a:t>https://www.vfw.org/assistance/va-claims-separation-benefits</a:t>
            </a:r>
            <a:r>
              <a:rPr lang="en-US" altLang="en-US" dirty="0">
                <a:latin typeface="Baskerville Old Face" panose="02020602080505020303" pitchFamily="18" charset="0"/>
              </a:rPr>
              <a:t> </a:t>
            </a:r>
          </a:p>
          <a:p>
            <a:pPr marL="0" indent="0">
              <a:spcBef>
                <a:spcPct val="0"/>
              </a:spcBef>
              <a:buNone/>
            </a:pPr>
            <a:endParaRPr lang="en-US" altLang="en-US" dirty="0">
              <a:latin typeface="Baskerville Old Face" panose="02020602080505020303" pitchFamily="18" charset="0"/>
            </a:endParaRPr>
          </a:p>
          <a:p>
            <a:pPr>
              <a:spcBef>
                <a:spcPct val="0"/>
              </a:spcBef>
            </a:pPr>
            <a:r>
              <a:rPr lang="en-US" altLang="en-US" dirty="0">
                <a:latin typeface="Baskerville Old Face" panose="02020602080505020303" pitchFamily="18" charset="0"/>
                <a:hlinkClick r:id="rId3"/>
              </a:rPr>
              <a:t>https://www.va.gov/disability/eligibility/</a:t>
            </a:r>
            <a:endParaRPr lang="en-US" altLang="en-US" dirty="0">
              <a:latin typeface="Baskerville Old Face" panose="02020602080505020303" pitchFamily="18" charset="0"/>
            </a:endParaRPr>
          </a:p>
          <a:p>
            <a:pPr>
              <a:spcBef>
                <a:spcPct val="0"/>
              </a:spcBef>
            </a:pPr>
            <a:endParaRPr lang="en-US" altLang="en-US" dirty="0">
              <a:latin typeface="Baskerville Old Face" panose="02020602080505020303" pitchFamily="18" charset="0"/>
              <a:hlinkClick r:id="rId4"/>
            </a:endParaRPr>
          </a:p>
          <a:p>
            <a:pPr>
              <a:spcBef>
                <a:spcPct val="0"/>
              </a:spcBef>
            </a:pPr>
            <a:r>
              <a:rPr lang="en-US" altLang="en-US" dirty="0">
                <a:latin typeface="Baskerville Old Face" panose="02020602080505020303" pitchFamily="18" charset="0"/>
                <a:hlinkClick r:id="rId5"/>
              </a:rPr>
              <a:t>https://www.va.gov/health-care/eligibility/</a:t>
            </a:r>
            <a:r>
              <a:rPr lang="en-US" altLang="en-US" dirty="0">
                <a:latin typeface="Baskerville Old Face" panose="02020602080505020303" pitchFamily="18" charset="0"/>
              </a:rPr>
              <a:t> </a:t>
            </a:r>
          </a:p>
          <a:p>
            <a:pPr>
              <a:spcBef>
                <a:spcPct val="0"/>
              </a:spcBef>
            </a:pPr>
            <a:endParaRPr lang="en-US" altLang="en-US" dirty="0">
              <a:latin typeface="Baskerville Old Face" panose="02020602080505020303" pitchFamily="18" charset="0"/>
            </a:endParaRPr>
          </a:p>
          <a:p>
            <a:pPr>
              <a:spcBef>
                <a:spcPct val="0"/>
              </a:spcBef>
            </a:pPr>
            <a:r>
              <a:rPr lang="en-US" altLang="en-US" dirty="0">
                <a:latin typeface="Baskerville Old Face" panose="02020602080505020303" pitchFamily="18" charset="0"/>
                <a:hlinkClick r:id="rId6"/>
              </a:rPr>
              <a:t>https://www.va.gov/pension/eligibility/</a:t>
            </a:r>
            <a:r>
              <a:rPr lang="en-US" altLang="en-US" dirty="0">
                <a:latin typeface="Baskerville Old Face" panose="02020602080505020303" pitchFamily="18" charset="0"/>
              </a:rPr>
              <a:t> </a:t>
            </a:r>
          </a:p>
          <a:p>
            <a:pPr>
              <a:spcBef>
                <a:spcPct val="0"/>
              </a:spcBef>
            </a:pPr>
            <a:endParaRPr lang="en-US" altLang="en-US" dirty="0">
              <a:latin typeface="Baskerville Old Face" panose="02020602080505020303" pitchFamily="18" charset="0"/>
            </a:endParaRPr>
          </a:p>
          <a:p>
            <a:pPr>
              <a:spcBef>
                <a:spcPct val="0"/>
              </a:spcBef>
            </a:pPr>
            <a:r>
              <a:rPr lang="en-US" altLang="en-US" dirty="0">
                <a:latin typeface="Baskerville Old Face" panose="02020602080505020303" pitchFamily="18" charset="0"/>
                <a:hlinkClick r:id="rId7"/>
              </a:rPr>
              <a:t>https://www.va.gov/housing-assistance/home-loans/eligibility/</a:t>
            </a:r>
            <a:r>
              <a:rPr lang="en-US" altLang="en-US" dirty="0">
                <a:latin typeface="Baskerville Old Face" panose="02020602080505020303" pitchFamily="18" charset="0"/>
              </a:rPr>
              <a:t> </a:t>
            </a:r>
          </a:p>
          <a:p>
            <a:endParaRPr lang="en-US" sz="2000" dirty="0"/>
          </a:p>
        </p:txBody>
      </p:sp>
    </p:spTree>
    <p:extLst>
      <p:ext uri="{BB962C8B-B14F-4D97-AF65-F5344CB8AC3E}">
        <p14:creationId xmlns:p14="http://schemas.microsoft.com/office/powerpoint/2010/main" val="926490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3"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B26893-AEA7-4759-F193-D7E26939BA04}"/>
              </a:ext>
            </a:extLst>
          </p:cNvPr>
          <p:cNvSpPr>
            <a:spLocks noGrp="1"/>
          </p:cNvSpPr>
          <p:nvPr>
            <p:ph type="title"/>
          </p:nvPr>
        </p:nvSpPr>
        <p:spPr>
          <a:xfrm>
            <a:off x="466722" y="586855"/>
            <a:ext cx="3201366" cy="3387497"/>
          </a:xfrm>
        </p:spPr>
        <p:txBody>
          <a:bodyPr anchor="b">
            <a:normAutofit/>
          </a:bodyPr>
          <a:lstStyle/>
          <a:p>
            <a:pPr algn="r"/>
            <a:r>
              <a:rPr lang="en-US" sz="3400" b="1" dirty="0">
                <a:solidFill>
                  <a:srgbClr val="FFFFFF"/>
                </a:solidFill>
                <a:latin typeface="Baskerville Old Face" panose="02020602080505020303" pitchFamily="18" charset="0"/>
              </a:rPr>
              <a:t>Service-Connected Compensation &amp;</a:t>
            </a:r>
            <a:br>
              <a:rPr lang="en-US" sz="3400" b="1" dirty="0">
                <a:solidFill>
                  <a:srgbClr val="FFFFFF"/>
                </a:solidFill>
                <a:latin typeface="Baskerville Old Face" panose="02020602080505020303" pitchFamily="18" charset="0"/>
              </a:rPr>
            </a:br>
            <a:r>
              <a:rPr lang="en-US" sz="3400" b="1" dirty="0">
                <a:solidFill>
                  <a:srgbClr val="FFFFFF"/>
                </a:solidFill>
                <a:latin typeface="Baskerville Old Face" panose="02020602080505020303" pitchFamily="18" charset="0"/>
              </a:rPr>
              <a:t>Non Service-Connected Pension</a:t>
            </a:r>
          </a:p>
        </p:txBody>
      </p:sp>
      <p:sp>
        <p:nvSpPr>
          <p:cNvPr id="3" name="Content Placeholder 2">
            <a:extLst>
              <a:ext uri="{FF2B5EF4-FFF2-40B4-BE49-F238E27FC236}">
                <a16:creationId xmlns:a16="http://schemas.microsoft.com/office/drawing/2014/main" id="{6B553C4F-BAB8-C7DD-02F1-D222BC972B53}"/>
              </a:ext>
            </a:extLst>
          </p:cNvPr>
          <p:cNvSpPr>
            <a:spLocks noGrp="1"/>
          </p:cNvSpPr>
          <p:nvPr>
            <p:ph idx="1"/>
          </p:nvPr>
        </p:nvSpPr>
        <p:spPr>
          <a:xfrm>
            <a:off x="4764505" y="586855"/>
            <a:ext cx="7170821" cy="5898165"/>
          </a:xfrm>
        </p:spPr>
        <p:txBody>
          <a:bodyPr anchor="ctr">
            <a:normAutofit/>
          </a:bodyPr>
          <a:lstStyle/>
          <a:p>
            <a:pPr marL="0" indent="0">
              <a:buNone/>
            </a:pPr>
            <a:r>
              <a:rPr lang="en-US" b="1" dirty="0">
                <a:latin typeface="Baskerville Old Face" panose="02020602080505020303" pitchFamily="18" charset="0"/>
              </a:rPr>
              <a:t>Service-Connected Compensation:</a:t>
            </a:r>
          </a:p>
          <a:p>
            <a:pPr marL="0" indent="0">
              <a:buNone/>
            </a:pPr>
            <a:r>
              <a:rPr lang="en-US" sz="2400" dirty="0">
                <a:latin typeface="Baskerville Old Face" panose="02020602080505020303" pitchFamily="18" charset="0"/>
              </a:rPr>
              <a:t>A disability that VA determines was caused, incurred, or aggravated by military service.</a:t>
            </a:r>
          </a:p>
          <a:p>
            <a:pPr marL="0" indent="0">
              <a:buNone/>
            </a:pPr>
            <a:endParaRPr lang="en-US" sz="2400" dirty="0">
              <a:latin typeface="Baskerville Old Face" panose="02020602080505020303" pitchFamily="18" charset="0"/>
            </a:endParaRPr>
          </a:p>
          <a:p>
            <a:pPr marL="0" indent="0">
              <a:buNone/>
            </a:pPr>
            <a:r>
              <a:rPr lang="en-US" b="1" dirty="0">
                <a:latin typeface="Baskerville Old Face" panose="02020602080505020303" pitchFamily="18" charset="0"/>
              </a:rPr>
              <a:t>Non Service-Connected Pension:</a:t>
            </a:r>
          </a:p>
          <a:p>
            <a:pPr marL="0" indent="0">
              <a:buNone/>
            </a:pPr>
            <a:r>
              <a:rPr lang="en-US" sz="2400" dirty="0">
                <a:latin typeface="Baskerville Old Face" panose="02020602080505020303" pitchFamily="18" charset="0"/>
              </a:rPr>
              <a:t>A benefit paid to </a:t>
            </a:r>
            <a:r>
              <a:rPr lang="en-US" sz="2400" b="1" u="sng" dirty="0">
                <a:latin typeface="Baskerville Old Face" panose="02020602080505020303" pitchFamily="18" charset="0"/>
              </a:rPr>
              <a:t>wartime veterans </a:t>
            </a:r>
            <a:r>
              <a:rPr lang="en-US" sz="2400" dirty="0">
                <a:latin typeface="Baskerville Old Face" panose="02020602080505020303" pitchFamily="18" charset="0"/>
              </a:rPr>
              <a:t>who have </a:t>
            </a:r>
            <a:r>
              <a:rPr lang="en-US" sz="2400" b="1" u="sng" dirty="0">
                <a:latin typeface="Baskerville Old Face" panose="02020602080505020303" pitchFamily="18" charset="0"/>
              </a:rPr>
              <a:t>limited or no income</a:t>
            </a:r>
            <a:r>
              <a:rPr lang="en-US" sz="2400" dirty="0">
                <a:latin typeface="Baskerville Old Face" panose="02020602080505020303" pitchFamily="18" charset="0"/>
              </a:rPr>
              <a:t>, and who are age </a:t>
            </a:r>
            <a:r>
              <a:rPr lang="en-US" sz="2400" b="1" dirty="0">
                <a:latin typeface="Baskerville Old Face" panose="02020602080505020303" pitchFamily="18" charset="0"/>
              </a:rPr>
              <a:t>65 or older</a:t>
            </a:r>
            <a:r>
              <a:rPr lang="en-US" sz="2400" dirty="0">
                <a:latin typeface="Baskerville Old Face" panose="02020602080505020303" pitchFamily="18" charset="0"/>
              </a:rPr>
              <a:t>, or if under 65, are permanently and totally disabled. (INCOME BASED PROGRAM)</a:t>
            </a:r>
          </a:p>
          <a:p>
            <a:pPr marL="0" indent="0">
              <a:buNone/>
            </a:pPr>
            <a:endParaRPr lang="en-US" sz="2000" dirty="0">
              <a:latin typeface="Baskerville Old Face" panose="02020602080505020303" pitchFamily="18" charset="0"/>
            </a:endParaRPr>
          </a:p>
        </p:txBody>
      </p:sp>
    </p:spTree>
    <p:extLst>
      <p:ext uri="{BB962C8B-B14F-4D97-AF65-F5344CB8AC3E}">
        <p14:creationId xmlns:p14="http://schemas.microsoft.com/office/powerpoint/2010/main" val="328001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939F3E-FB9E-9FD2-95C8-2E97E083E786}"/>
              </a:ext>
            </a:extLst>
          </p:cNvPr>
          <p:cNvSpPr>
            <a:spLocks noGrp="1"/>
          </p:cNvSpPr>
          <p:nvPr>
            <p:ph type="title"/>
          </p:nvPr>
        </p:nvSpPr>
        <p:spPr>
          <a:xfrm>
            <a:off x="1371599" y="294538"/>
            <a:ext cx="9895951" cy="1033669"/>
          </a:xfrm>
        </p:spPr>
        <p:txBody>
          <a:bodyPr>
            <a:normAutofit/>
          </a:bodyPr>
          <a:lstStyle/>
          <a:p>
            <a:r>
              <a:rPr lang="en-US" sz="4000" b="1" dirty="0">
                <a:solidFill>
                  <a:srgbClr val="FFFFFF"/>
                </a:solidFill>
                <a:latin typeface="Baskerville Old Face" panose="02020602080505020303" pitchFamily="18" charset="0"/>
                <a:cs typeface="Arial" panose="020B0604020202020204" pitchFamily="34" charset="0"/>
              </a:rPr>
              <a:t>Healthcare</a:t>
            </a:r>
            <a:endParaRPr lang="en-US" sz="4000" dirty="0">
              <a:solidFill>
                <a:srgbClr val="FFFFFF"/>
              </a:solidFill>
            </a:endParaRPr>
          </a:p>
        </p:txBody>
      </p:sp>
      <p:sp>
        <p:nvSpPr>
          <p:cNvPr id="3" name="Content Placeholder 2">
            <a:extLst>
              <a:ext uri="{FF2B5EF4-FFF2-40B4-BE49-F238E27FC236}">
                <a16:creationId xmlns:a16="http://schemas.microsoft.com/office/drawing/2014/main" id="{54C39A7B-AAC5-46A4-1267-17B523D42D29}"/>
              </a:ext>
            </a:extLst>
          </p:cNvPr>
          <p:cNvSpPr>
            <a:spLocks noGrp="1"/>
          </p:cNvSpPr>
          <p:nvPr>
            <p:ph idx="1"/>
          </p:nvPr>
        </p:nvSpPr>
        <p:spPr>
          <a:xfrm>
            <a:off x="854243" y="2033337"/>
            <a:ext cx="10241388" cy="3968218"/>
          </a:xfrm>
        </p:spPr>
        <p:txBody>
          <a:bodyPr anchor="ctr">
            <a:normAutofit/>
          </a:bodyPr>
          <a:lstStyle/>
          <a:p>
            <a:pPr marL="0" indent="0">
              <a:spcBef>
                <a:spcPct val="0"/>
              </a:spcBef>
              <a:buNone/>
            </a:pPr>
            <a:r>
              <a:rPr lang="en-US" altLang="en-US" sz="3600" b="1" dirty="0">
                <a:latin typeface="Baskerville Old Face" panose="02020602080505020303" pitchFamily="18" charset="0"/>
              </a:rPr>
              <a:t>VA provides numerous Health Care Services</a:t>
            </a:r>
          </a:p>
          <a:p>
            <a:pPr marL="0" indent="0">
              <a:spcBef>
                <a:spcPct val="0"/>
              </a:spcBef>
              <a:buNone/>
            </a:pPr>
            <a:endParaRPr lang="en-US" altLang="en-US" b="1" dirty="0">
              <a:latin typeface="Baskerville Old Face" panose="02020602080505020303" pitchFamily="18" charset="0"/>
            </a:endParaRPr>
          </a:p>
          <a:p>
            <a:pPr>
              <a:spcBef>
                <a:spcPct val="0"/>
              </a:spcBef>
            </a:pPr>
            <a:r>
              <a:rPr lang="en-US" altLang="en-US" dirty="0">
                <a:latin typeface="Baskerville Old Face" panose="02020602080505020303" pitchFamily="18" charset="0"/>
              </a:rPr>
              <a:t>Hospital, outpatient medical, dental, pharmacy and prosthetic services</a:t>
            </a:r>
          </a:p>
          <a:p>
            <a:pPr>
              <a:spcBef>
                <a:spcPct val="0"/>
              </a:spcBef>
            </a:pPr>
            <a:endParaRPr lang="en-US" altLang="en-US" dirty="0">
              <a:latin typeface="Baskerville Old Face" panose="02020602080505020303" pitchFamily="18" charset="0"/>
            </a:endParaRPr>
          </a:p>
          <a:p>
            <a:pPr>
              <a:spcBef>
                <a:spcPct val="0"/>
              </a:spcBef>
            </a:pPr>
            <a:r>
              <a:rPr lang="en-US" altLang="en-US" dirty="0">
                <a:latin typeface="Baskerville Old Face" panose="02020602080505020303" pitchFamily="18" charset="0"/>
              </a:rPr>
              <a:t>Domiciliary, nursing home and community based residential care</a:t>
            </a:r>
          </a:p>
          <a:p>
            <a:pPr marL="0" indent="0">
              <a:buNone/>
            </a:pPr>
            <a:endParaRPr lang="en-US" sz="2000" dirty="0"/>
          </a:p>
        </p:txBody>
      </p:sp>
    </p:spTree>
    <p:extLst>
      <p:ext uri="{BB962C8B-B14F-4D97-AF65-F5344CB8AC3E}">
        <p14:creationId xmlns:p14="http://schemas.microsoft.com/office/powerpoint/2010/main" val="1259810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F6D0C5-0E0A-202D-2454-76016F56D900}"/>
              </a:ext>
            </a:extLst>
          </p:cNvPr>
          <p:cNvSpPr>
            <a:spLocks noGrp="1"/>
          </p:cNvSpPr>
          <p:nvPr>
            <p:ph type="title"/>
          </p:nvPr>
        </p:nvSpPr>
        <p:spPr>
          <a:xfrm>
            <a:off x="1371599" y="294538"/>
            <a:ext cx="9895951" cy="1033669"/>
          </a:xfrm>
        </p:spPr>
        <p:txBody>
          <a:bodyPr>
            <a:normAutofit/>
          </a:bodyPr>
          <a:lstStyle/>
          <a:p>
            <a:r>
              <a:rPr lang="en-US" sz="4000" b="1" dirty="0">
                <a:solidFill>
                  <a:srgbClr val="FFFFFF"/>
                </a:solidFill>
                <a:latin typeface="Baskerville Old Face" panose="02020602080505020303" pitchFamily="18" charset="0"/>
                <a:cs typeface="Arial" panose="020B0604020202020204" pitchFamily="34" charset="0"/>
              </a:rPr>
              <a:t>Education Benefits</a:t>
            </a:r>
            <a:endParaRPr lang="en-US" sz="4000" dirty="0">
              <a:solidFill>
                <a:srgbClr val="FFFFFF"/>
              </a:solidFill>
            </a:endParaRPr>
          </a:p>
        </p:txBody>
      </p:sp>
      <p:sp>
        <p:nvSpPr>
          <p:cNvPr id="3" name="Content Placeholder 2">
            <a:extLst>
              <a:ext uri="{FF2B5EF4-FFF2-40B4-BE49-F238E27FC236}">
                <a16:creationId xmlns:a16="http://schemas.microsoft.com/office/drawing/2014/main" id="{7CD33D6A-0947-F1EA-D1BE-F61CF09562F8}"/>
              </a:ext>
            </a:extLst>
          </p:cNvPr>
          <p:cNvSpPr>
            <a:spLocks noGrp="1"/>
          </p:cNvSpPr>
          <p:nvPr>
            <p:ph idx="1"/>
          </p:nvPr>
        </p:nvSpPr>
        <p:spPr>
          <a:xfrm>
            <a:off x="818147" y="1792704"/>
            <a:ext cx="10864516" cy="4770757"/>
          </a:xfrm>
        </p:spPr>
        <p:txBody>
          <a:bodyPr anchor="ctr">
            <a:normAutofit/>
          </a:bodyPr>
          <a:lstStyle/>
          <a:p>
            <a:pPr marL="0" indent="0">
              <a:spcBef>
                <a:spcPct val="0"/>
              </a:spcBef>
              <a:buNone/>
            </a:pPr>
            <a:r>
              <a:rPr lang="en-US" altLang="en-US" sz="3200" b="1" dirty="0">
                <a:latin typeface="Baskerville Old Face" panose="02020602080505020303" pitchFamily="18" charset="0"/>
              </a:rPr>
              <a:t>VA administers education benefits for active-duty troops, veterans, reservists, and qualifying dependents. </a:t>
            </a:r>
          </a:p>
          <a:p>
            <a:pPr>
              <a:spcBef>
                <a:spcPct val="0"/>
              </a:spcBef>
            </a:pPr>
            <a:endParaRPr lang="en-US" altLang="en-US" sz="2400" dirty="0">
              <a:latin typeface="Baskerville Old Face" panose="02020602080505020303" pitchFamily="18" charset="0"/>
            </a:endParaRPr>
          </a:p>
          <a:p>
            <a:pPr>
              <a:spcBef>
                <a:spcPct val="0"/>
              </a:spcBef>
            </a:pPr>
            <a:r>
              <a:rPr lang="en-US" altLang="en-US" sz="2400" dirty="0">
                <a:latin typeface="Baskerville Old Face" panose="02020602080505020303" pitchFamily="18" charset="0"/>
              </a:rPr>
              <a:t>Forever GI Bill, Post 9/11 GI Bill, Montgomery GI Bill</a:t>
            </a:r>
          </a:p>
          <a:p>
            <a:pPr>
              <a:spcBef>
                <a:spcPct val="0"/>
              </a:spcBef>
            </a:pPr>
            <a:endParaRPr lang="en-US" altLang="en-US" sz="2400" dirty="0">
              <a:latin typeface="Baskerville Old Face" panose="02020602080505020303" pitchFamily="18" charset="0"/>
            </a:endParaRPr>
          </a:p>
          <a:p>
            <a:pPr>
              <a:spcBef>
                <a:spcPct val="0"/>
              </a:spcBef>
            </a:pPr>
            <a:r>
              <a:rPr lang="en-US" altLang="en-US" sz="2400" dirty="0">
                <a:latin typeface="Baskerville Old Face" panose="02020602080505020303" pitchFamily="18" charset="0"/>
              </a:rPr>
              <a:t>MGIB Selected Reserve (Section 1606) for Reservists</a:t>
            </a:r>
          </a:p>
          <a:p>
            <a:pPr>
              <a:spcBef>
                <a:spcPct val="0"/>
              </a:spcBef>
            </a:pPr>
            <a:endParaRPr lang="en-US" altLang="en-US" sz="2400" dirty="0">
              <a:latin typeface="Baskerville Old Face" panose="02020602080505020303" pitchFamily="18" charset="0"/>
            </a:endParaRPr>
          </a:p>
          <a:p>
            <a:pPr>
              <a:spcBef>
                <a:spcPct val="0"/>
              </a:spcBef>
            </a:pPr>
            <a:r>
              <a:rPr lang="en-US" altLang="en-US" sz="2400" dirty="0">
                <a:latin typeface="Baskerville Old Face" panose="02020602080505020303" pitchFamily="18" charset="0"/>
              </a:rPr>
              <a:t>Dependents Educational Assistance (Chapter 35) for dependents</a:t>
            </a:r>
          </a:p>
          <a:p>
            <a:pPr>
              <a:spcBef>
                <a:spcPct val="0"/>
              </a:spcBef>
            </a:pPr>
            <a:endParaRPr lang="en-US" altLang="en-US" sz="2400" dirty="0">
              <a:latin typeface="Baskerville Old Face" panose="02020602080505020303" pitchFamily="18" charset="0"/>
            </a:endParaRPr>
          </a:p>
          <a:p>
            <a:pPr>
              <a:defRPr/>
            </a:pPr>
            <a:r>
              <a:rPr lang="en-US" sz="2400" dirty="0">
                <a:latin typeface="Baskerville Old Face" panose="02020602080505020303" pitchFamily="18" charset="0"/>
              </a:rPr>
              <a:t>Veteran Readiness and Employment (VRE) provides assistance to veterans with service-connected disabilities to prepare for, obtain, and maintain suitable employment.</a:t>
            </a:r>
          </a:p>
          <a:p>
            <a:pPr marL="0" indent="0">
              <a:buNone/>
            </a:pPr>
            <a:endParaRPr lang="en-US" sz="2000" dirty="0"/>
          </a:p>
        </p:txBody>
      </p:sp>
    </p:spTree>
    <p:extLst>
      <p:ext uri="{BB962C8B-B14F-4D97-AF65-F5344CB8AC3E}">
        <p14:creationId xmlns:p14="http://schemas.microsoft.com/office/powerpoint/2010/main" val="23872678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059393-39AA-06D1-CEF9-CE586D119AF5}"/>
              </a:ext>
            </a:extLst>
          </p:cNvPr>
          <p:cNvSpPr>
            <a:spLocks noGrp="1"/>
          </p:cNvSpPr>
          <p:nvPr>
            <p:ph type="title"/>
          </p:nvPr>
        </p:nvSpPr>
        <p:spPr>
          <a:xfrm>
            <a:off x="466722" y="586855"/>
            <a:ext cx="3201366" cy="3387497"/>
          </a:xfrm>
        </p:spPr>
        <p:txBody>
          <a:bodyPr anchor="b">
            <a:normAutofit/>
          </a:bodyPr>
          <a:lstStyle/>
          <a:p>
            <a:pPr algn="r"/>
            <a:r>
              <a:rPr lang="en-US" sz="4000" b="1" dirty="0">
                <a:solidFill>
                  <a:schemeClr val="bg1"/>
                </a:solidFill>
                <a:latin typeface="Baskerville Old Face" panose="02020602080505020303" pitchFamily="18" charset="0"/>
              </a:rPr>
              <a:t>Survivors’ Benefits</a:t>
            </a:r>
          </a:p>
        </p:txBody>
      </p:sp>
      <p:sp>
        <p:nvSpPr>
          <p:cNvPr id="3" name="Content Placeholder 2">
            <a:extLst>
              <a:ext uri="{FF2B5EF4-FFF2-40B4-BE49-F238E27FC236}">
                <a16:creationId xmlns:a16="http://schemas.microsoft.com/office/drawing/2014/main" id="{3101CF21-055D-B924-B001-EB3478618463}"/>
              </a:ext>
            </a:extLst>
          </p:cNvPr>
          <p:cNvSpPr>
            <a:spLocks noGrp="1"/>
          </p:cNvSpPr>
          <p:nvPr>
            <p:ph idx="1"/>
          </p:nvPr>
        </p:nvSpPr>
        <p:spPr>
          <a:xfrm>
            <a:off x="4554238" y="511388"/>
            <a:ext cx="7088973" cy="5786453"/>
          </a:xfrm>
        </p:spPr>
        <p:txBody>
          <a:bodyPr anchor="ctr">
            <a:normAutofit lnSpcReduction="10000"/>
          </a:bodyPr>
          <a:lstStyle/>
          <a:p>
            <a:pPr marL="0" indent="0">
              <a:buNone/>
            </a:pPr>
            <a:r>
              <a:rPr lang="en-US" sz="3200" b="1" u="sng" dirty="0">
                <a:latin typeface="Baskerville Old Face" panose="02020602080505020303" pitchFamily="18" charset="0"/>
              </a:rPr>
              <a:t>Survivors Pension Program</a:t>
            </a:r>
          </a:p>
          <a:p>
            <a:pPr marL="0" indent="0">
              <a:buNone/>
            </a:pPr>
            <a:r>
              <a:rPr lang="en-US" sz="2000" dirty="0">
                <a:latin typeface="Baskerville Old Face" panose="02020602080505020303" pitchFamily="18" charset="0"/>
              </a:rPr>
              <a:t>A benefit paid to a surviving spouse of a </a:t>
            </a:r>
            <a:r>
              <a:rPr lang="en-US" sz="2000" b="1" u="sng" dirty="0">
                <a:latin typeface="Baskerville Old Face" panose="02020602080505020303" pitchFamily="18" charset="0"/>
              </a:rPr>
              <a:t>wartime veteran </a:t>
            </a:r>
            <a:r>
              <a:rPr lang="en-US" sz="2000" dirty="0">
                <a:latin typeface="Baskerville Old Face" panose="02020602080505020303" pitchFamily="18" charset="0"/>
              </a:rPr>
              <a:t>who have </a:t>
            </a:r>
            <a:r>
              <a:rPr lang="en-US" sz="2000" b="1" u="sng" dirty="0">
                <a:latin typeface="Baskerville Old Face" panose="02020602080505020303" pitchFamily="18" charset="0"/>
              </a:rPr>
              <a:t>limited or no income.</a:t>
            </a:r>
            <a:r>
              <a:rPr lang="en-US" sz="2000" b="1" dirty="0">
                <a:latin typeface="Baskerville Old Face" panose="02020602080505020303" pitchFamily="18" charset="0"/>
              </a:rPr>
              <a:t> (INCOME BASED PROGRAM)</a:t>
            </a:r>
            <a:r>
              <a:rPr lang="en-US" sz="2000" dirty="0">
                <a:latin typeface="Baskerville Old Face" panose="02020602080505020303" pitchFamily="18" charset="0"/>
              </a:rPr>
              <a:t> </a:t>
            </a:r>
          </a:p>
          <a:p>
            <a:pPr marL="0" indent="0">
              <a:buNone/>
            </a:pPr>
            <a:endParaRPr lang="en-US" sz="2000" dirty="0">
              <a:latin typeface="Baskerville Old Face" panose="02020602080505020303" pitchFamily="18" charset="0"/>
            </a:endParaRPr>
          </a:p>
          <a:p>
            <a:pPr marL="0" indent="0">
              <a:buNone/>
            </a:pPr>
            <a:r>
              <a:rPr lang="en-US" b="1" u="sng" dirty="0">
                <a:latin typeface="Baskerville Old Face" panose="02020602080505020303" pitchFamily="18" charset="0"/>
              </a:rPr>
              <a:t>Dependency and Indemnity Compensation (DIC)</a:t>
            </a:r>
          </a:p>
          <a:p>
            <a:pPr marL="0" indent="0">
              <a:buNone/>
            </a:pPr>
            <a:r>
              <a:rPr lang="en-US" sz="2000" dirty="0">
                <a:latin typeface="Baskerville Old Face" panose="02020602080505020303" pitchFamily="18" charset="0"/>
              </a:rPr>
              <a:t>A </a:t>
            </a:r>
            <a:r>
              <a:rPr lang="en-US" altLang="en-US" sz="2000" dirty="0">
                <a:latin typeface="Baskerville Old Face" panose="02020602080505020303" pitchFamily="18" charset="0"/>
              </a:rPr>
              <a:t>flat rate monthly </a:t>
            </a:r>
            <a:r>
              <a:rPr lang="en-US" sz="2000" dirty="0">
                <a:latin typeface="Baskerville Old Face" panose="02020602080505020303" pitchFamily="18" charset="0"/>
              </a:rPr>
              <a:t>benefit paid to a surviving spouse based on one of the following criteria:</a:t>
            </a:r>
          </a:p>
          <a:p>
            <a:pPr marL="0" indent="0">
              <a:buNone/>
            </a:pPr>
            <a:endParaRPr lang="en-US" sz="2000" dirty="0">
              <a:latin typeface="Baskerville Old Face" panose="02020602080505020303" pitchFamily="18" charset="0"/>
            </a:endParaRPr>
          </a:p>
          <a:p>
            <a:pPr>
              <a:spcBef>
                <a:spcPct val="0"/>
              </a:spcBef>
            </a:pPr>
            <a:r>
              <a:rPr lang="en-US" altLang="en-US" sz="2000" dirty="0">
                <a:latin typeface="Baskerville Old Face" panose="02020602080505020303" pitchFamily="18" charset="0"/>
              </a:rPr>
              <a:t>Service-member died on active duty</a:t>
            </a:r>
          </a:p>
          <a:p>
            <a:pPr>
              <a:spcBef>
                <a:spcPct val="0"/>
              </a:spcBef>
            </a:pPr>
            <a:endParaRPr lang="en-US" altLang="en-US" sz="2000" dirty="0">
              <a:latin typeface="Baskerville Old Face" panose="02020602080505020303" pitchFamily="18" charset="0"/>
            </a:endParaRPr>
          </a:p>
          <a:p>
            <a:pPr>
              <a:spcBef>
                <a:spcPct val="0"/>
              </a:spcBef>
            </a:pPr>
            <a:r>
              <a:rPr lang="en-US" altLang="en-US" sz="2000" dirty="0">
                <a:latin typeface="Baskerville Old Face" panose="02020602080505020303" pitchFamily="18" charset="0"/>
              </a:rPr>
              <a:t>Veteran died from service-related disabilities, including disabilities that can be proven to be service-related (did not have to be receiving disability compensation before death)</a:t>
            </a:r>
          </a:p>
          <a:p>
            <a:pPr>
              <a:spcBef>
                <a:spcPct val="0"/>
              </a:spcBef>
            </a:pPr>
            <a:endParaRPr lang="en-US" altLang="en-US" sz="2000" dirty="0">
              <a:latin typeface="Baskerville Old Face" panose="02020602080505020303" pitchFamily="18" charset="0"/>
            </a:endParaRPr>
          </a:p>
          <a:p>
            <a:pPr>
              <a:spcBef>
                <a:spcPct val="0"/>
              </a:spcBef>
            </a:pPr>
            <a:r>
              <a:rPr lang="en-US" altLang="en-US" sz="2000" dirty="0">
                <a:latin typeface="Baskerville Old Face" panose="02020602080505020303" pitchFamily="18" charset="0"/>
              </a:rPr>
              <a:t>Eligibility could also be established if the veteran was deemed permanently and totally disabled by VA for 10 or more years at the time of death</a:t>
            </a:r>
          </a:p>
          <a:p>
            <a:pPr marL="0" indent="0">
              <a:buNone/>
            </a:pPr>
            <a:endParaRPr lang="en-US" sz="2000" dirty="0">
              <a:latin typeface="Baskerville Old Face" panose="02020602080505020303" pitchFamily="18" charset="0"/>
            </a:endParaRPr>
          </a:p>
        </p:txBody>
      </p:sp>
    </p:spTree>
    <p:extLst>
      <p:ext uri="{BB962C8B-B14F-4D97-AF65-F5344CB8AC3E}">
        <p14:creationId xmlns:p14="http://schemas.microsoft.com/office/powerpoint/2010/main" val="126162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33FD1BA-FFB9-7F25-59E5-8E87628C5D60}"/>
              </a:ext>
            </a:extLst>
          </p:cNvPr>
          <p:cNvSpPr>
            <a:spLocks noGrp="1"/>
          </p:cNvSpPr>
          <p:nvPr>
            <p:ph type="title"/>
          </p:nvPr>
        </p:nvSpPr>
        <p:spPr>
          <a:xfrm>
            <a:off x="1371599" y="294538"/>
            <a:ext cx="9895951" cy="1033669"/>
          </a:xfrm>
        </p:spPr>
        <p:txBody>
          <a:bodyPr>
            <a:normAutofit/>
          </a:bodyPr>
          <a:lstStyle/>
          <a:p>
            <a:r>
              <a:rPr lang="en-US" sz="4000" b="1" dirty="0">
                <a:solidFill>
                  <a:srgbClr val="FFFFFF"/>
                </a:solidFill>
                <a:latin typeface="Baskerville Old Face" panose="02020602080505020303" pitchFamily="18" charset="0"/>
                <a:cs typeface="Arial" panose="020B0604020202020204" pitchFamily="34" charset="0"/>
              </a:rPr>
              <a:t>Burial Benefits</a:t>
            </a:r>
            <a:endParaRPr lang="en-US" sz="4000" dirty="0">
              <a:solidFill>
                <a:srgbClr val="FFFFFF"/>
              </a:solidFill>
            </a:endParaRPr>
          </a:p>
        </p:txBody>
      </p:sp>
      <p:sp>
        <p:nvSpPr>
          <p:cNvPr id="3" name="Content Placeholder 2">
            <a:extLst>
              <a:ext uri="{FF2B5EF4-FFF2-40B4-BE49-F238E27FC236}">
                <a16:creationId xmlns:a16="http://schemas.microsoft.com/office/drawing/2014/main" id="{FC29A391-07F4-AD41-DCB9-431887D1DD77}"/>
              </a:ext>
            </a:extLst>
          </p:cNvPr>
          <p:cNvSpPr>
            <a:spLocks noGrp="1"/>
          </p:cNvSpPr>
          <p:nvPr>
            <p:ph idx="1"/>
          </p:nvPr>
        </p:nvSpPr>
        <p:spPr>
          <a:xfrm>
            <a:off x="765146" y="1744486"/>
            <a:ext cx="10311063" cy="4671492"/>
          </a:xfrm>
        </p:spPr>
        <p:txBody>
          <a:bodyPr anchor="ctr">
            <a:normAutofit/>
          </a:bodyPr>
          <a:lstStyle/>
          <a:p>
            <a:pPr marL="0" indent="0">
              <a:buNone/>
            </a:pPr>
            <a:r>
              <a:rPr lang="en-US" altLang="en-US" sz="2400" b="1" u="sng" dirty="0">
                <a:latin typeface="Baskerville Old Face" panose="02020602080505020303" pitchFamily="18" charset="0"/>
              </a:rPr>
              <a:t>Burial</a:t>
            </a:r>
          </a:p>
          <a:p>
            <a:r>
              <a:rPr lang="en-US" altLang="en-US" sz="2400" dirty="0">
                <a:latin typeface="Baskerville Old Face" panose="02020602080505020303" pitchFamily="18" charset="0"/>
              </a:rPr>
              <a:t>VA offers certain benefits and services to honor deceased veterans to include burial flags, burial allowance, plot or interment allowance, and transportation allowance</a:t>
            </a:r>
          </a:p>
          <a:p>
            <a:pPr marL="0" indent="0">
              <a:buNone/>
            </a:pPr>
            <a:r>
              <a:rPr lang="en-US" altLang="en-US" sz="2400" b="1" u="sng" dirty="0">
                <a:latin typeface="Baskerville Old Face" panose="02020602080505020303" pitchFamily="18" charset="0"/>
              </a:rPr>
              <a:t>Headstones and Markers</a:t>
            </a:r>
          </a:p>
          <a:p>
            <a:r>
              <a:rPr lang="en-US" altLang="en-US" sz="2400" dirty="0">
                <a:latin typeface="Baskerville Old Face" panose="02020602080505020303" pitchFamily="18" charset="0"/>
              </a:rPr>
              <a:t>VA can furnish a marker or headstone for the unmarked grave of an eligible veteran</a:t>
            </a:r>
          </a:p>
          <a:p>
            <a:pPr marL="0" indent="0">
              <a:buNone/>
            </a:pPr>
            <a:r>
              <a:rPr lang="en-US" altLang="en-US" sz="2400" b="1" u="sng" dirty="0">
                <a:latin typeface="Baskerville Old Face" panose="02020602080505020303" pitchFamily="18" charset="0"/>
              </a:rPr>
              <a:t>Presidential Memorial Certificate</a:t>
            </a:r>
          </a:p>
          <a:p>
            <a:r>
              <a:rPr lang="en-US" altLang="en-US" sz="2400" dirty="0">
                <a:latin typeface="Baskerville Old Face" panose="02020602080505020303" pitchFamily="18" charset="0"/>
              </a:rPr>
              <a:t>A Presidential Memorial Certificate (PMC) is a paper certificate that bears the official signature of the current President of the United States. This certificate can be requested by any of the veteran’s loved ones</a:t>
            </a:r>
          </a:p>
          <a:p>
            <a:pPr marL="0" indent="0">
              <a:buNone/>
            </a:pPr>
            <a:endParaRPr lang="en-US" sz="2000" dirty="0"/>
          </a:p>
        </p:txBody>
      </p:sp>
    </p:spTree>
    <p:extLst>
      <p:ext uri="{BB962C8B-B14F-4D97-AF65-F5344CB8AC3E}">
        <p14:creationId xmlns:p14="http://schemas.microsoft.com/office/powerpoint/2010/main" val="166266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EC7C12-B078-481A-A645-D1F34C888028}"/>
              </a:ext>
            </a:extLst>
          </p:cNvPr>
          <p:cNvSpPr>
            <a:spLocks noGrp="1"/>
          </p:cNvSpPr>
          <p:nvPr>
            <p:ph type="title"/>
          </p:nvPr>
        </p:nvSpPr>
        <p:spPr>
          <a:xfrm>
            <a:off x="1371599" y="294538"/>
            <a:ext cx="9895951" cy="1033669"/>
          </a:xfrm>
        </p:spPr>
        <p:txBody>
          <a:bodyPr>
            <a:normAutofit/>
          </a:bodyPr>
          <a:lstStyle/>
          <a:p>
            <a:r>
              <a:rPr lang="en-US" sz="4000" b="1" dirty="0">
                <a:solidFill>
                  <a:srgbClr val="FFFFFF"/>
                </a:solidFill>
                <a:latin typeface="Baskerville Old Face" panose="02020602080505020303" pitchFamily="18" charset="0"/>
                <a:cs typeface="Arial" panose="020B0604020202020204" pitchFamily="34" charset="0"/>
              </a:rPr>
              <a:t>Burial Benefits continued</a:t>
            </a:r>
            <a:endParaRPr lang="en-US" sz="4000" dirty="0">
              <a:solidFill>
                <a:srgbClr val="FFFFFF"/>
              </a:solidFill>
            </a:endParaRPr>
          </a:p>
        </p:txBody>
      </p:sp>
      <p:sp>
        <p:nvSpPr>
          <p:cNvPr id="3" name="Content Placeholder 2">
            <a:extLst>
              <a:ext uri="{FF2B5EF4-FFF2-40B4-BE49-F238E27FC236}">
                <a16:creationId xmlns:a16="http://schemas.microsoft.com/office/drawing/2014/main" id="{36618245-78C4-963B-E25F-F491F1143818}"/>
              </a:ext>
            </a:extLst>
          </p:cNvPr>
          <p:cNvSpPr>
            <a:spLocks noGrp="1"/>
          </p:cNvSpPr>
          <p:nvPr>
            <p:ph idx="1"/>
          </p:nvPr>
        </p:nvSpPr>
        <p:spPr>
          <a:xfrm>
            <a:off x="1143001" y="1622745"/>
            <a:ext cx="10250904" cy="4741960"/>
          </a:xfrm>
        </p:spPr>
        <p:txBody>
          <a:bodyPr anchor="ctr">
            <a:normAutofit/>
          </a:bodyPr>
          <a:lstStyle/>
          <a:p>
            <a:pPr marL="0" indent="0">
              <a:buNone/>
            </a:pPr>
            <a:r>
              <a:rPr lang="en-US" altLang="en-US" sz="3200" b="1" u="sng" dirty="0">
                <a:latin typeface="Baskerville Old Face" panose="02020602080505020303" pitchFamily="18" charset="0"/>
              </a:rPr>
              <a:t>Pre-need eligibility for burial in a VA cemetery </a:t>
            </a:r>
          </a:p>
          <a:p>
            <a:r>
              <a:rPr lang="en-US" altLang="en-US" sz="2400" dirty="0">
                <a:latin typeface="Baskerville Old Face" panose="02020602080505020303" pitchFamily="18" charset="0"/>
              </a:rPr>
              <a:t>Veterans can apply to find out in advance if they can be buried in a VA national cemetery. This is called a pre-need determination of eligibility—and it can help make the burial planning process easier for the veteran’s family members in their time of need.</a:t>
            </a:r>
          </a:p>
          <a:p>
            <a:endParaRPr lang="en-US" altLang="en-US" sz="2400" dirty="0">
              <a:latin typeface="Baskerville Old Face" panose="02020602080505020303" pitchFamily="18" charset="0"/>
            </a:endParaRPr>
          </a:p>
          <a:p>
            <a:r>
              <a:rPr lang="en-US" altLang="en-US" sz="2400" b="1" dirty="0">
                <a:latin typeface="Baskerville Old Face" panose="02020602080505020303" pitchFamily="18" charset="0"/>
              </a:rPr>
              <a:t>This is not a reservation; receiving a pre-need determination of eligibility doesn’t guarantee that the veteran will be buried in a specific VA national cemetery or a specific plot</a:t>
            </a:r>
            <a:r>
              <a:rPr lang="en-US" altLang="en-US" sz="2400" dirty="0">
                <a:latin typeface="Baskerville Old Face" panose="02020602080505020303" pitchFamily="18" charset="0"/>
              </a:rPr>
              <a:t>.</a:t>
            </a:r>
          </a:p>
          <a:p>
            <a:pPr marL="0" indent="0">
              <a:buNone/>
            </a:pPr>
            <a:endParaRPr lang="en-US" sz="2000" dirty="0"/>
          </a:p>
        </p:txBody>
      </p:sp>
    </p:spTree>
    <p:extLst>
      <p:ext uri="{BB962C8B-B14F-4D97-AF65-F5344CB8AC3E}">
        <p14:creationId xmlns:p14="http://schemas.microsoft.com/office/powerpoint/2010/main" val="84760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3"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8BFBF83-DE79-3E30-90B2-E3A8D34D22F0}"/>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latin typeface="Baskerville Old Face" panose="02020602080505020303" pitchFamily="18" charset="0"/>
                <a:cs typeface="Arial" panose="020B0604020202020204" pitchFamily="34" charset="0"/>
              </a:rPr>
              <a:t>Guide for Post Service Officers</a:t>
            </a:r>
            <a:br>
              <a:rPr lang="en-US" sz="4000" b="1" dirty="0">
                <a:solidFill>
                  <a:srgbClr val="FFFFFF"/>
                </a:solidFill>
                <a:latin typeface="Baskerville Old Face" panose="02020602080505020303" pitchFamily="18" charset="0"/>
                <a:cs typeface="Arial" panose="020B0604020202020204" pitchFamily="34" charset="0"/>
              </a:rPr>
            </a:br>
            <a:endParaRPr lang="en-US" sz="4000" dirty="0">
              <a:solidFill>
                <a:srgbClr val="FFFFFF"/>
              </a:solidFill>
            </a:endParaRPr>
          </a:p>
        </p:txBody>
      </p:sp>
      <p:sp>
        <p:nvSpPr>
          <p:cNvPr id="3" name="Content Placeholder 2">
            <a:extLst>
              <a:ext uri="{FF2B5EF4-FFF2-40B4-BE49-F238E27FC236}">
                <a16:creationId xmlns:a16="http://schemas.microsoft.com/office/drawing/2014/main" id="{9CE46AC2-A0A8-7F18-85C4-C3E6ADD56126}"/>
              </a:ext>
            </a:extLst>
          </p:cNvPr>
          <p:cNvSpPr>
            <a:spLocks noGrp="1"/>
          </p:cNvSpPr>
          <p:nvPr>
            <p:ph idx="1"/>
          </p:nvPr>
        </p:nvSpPr>
        <p:spPr>
          <a:xfrm>
            <a:off x="4367696" y="348916"/>
            <a:ext cx="7357582" cy="6256421"/>
          </a:xfrm>
        </p:spPr>
        <p:txBody>
          <a:bodyPr anchor="ctr">
            <a:normAutofit lnSpcReduction="10000"/>
          </a:bodyPr>
          <a:lstStyle/>
          <a:p>
            <a:pPr marL="0" marR="0" lvl="0" indent="0" defTabSz="685800" rtl="0" eaLnBrk="1" fontAlgn="auto" latinLnBrk="0" hangingPunct="1">
              <a:spcBef>
                <a:spcPts val="600"/>
              </a:spcBef>
              <a:spcAft>
                <a:spcPts val="600"/>
              </a:spcAft>
              <a:buClrTx/>
              <a:buSzTx/>
              <a:buNone/>
              <a:tabLst/>
              <a:defRPr/>
            </a:pPr>
            <a:r>
              <a:rPr kumimoji="0" lang="en-US" altLang="en-US" sz="2000" b="0" i="0" u="none" strike="noStrike" kern="1200" cap="none" spc="0" normalizeH="0" baseline="0" noProof="0" dirty="0">
                <a:ln>
                  <a:noFill/>
                </a:ln>
                <a:effectLst/>
                <a:uLnTx/>
                <a:uFillTx/>
                <a:latin typeface="Baskerville Old Face" panose="02020602080505020303" pitchFamily="18" charset="0"/>
                <a:ea typeface="Calibri" panose="020F0502020204030204" pitchFamily="34" charset="0"/>
                <a:cs typeface="Times New Roman" panose="02020603050405020304" pitchFamily="18" charset="0"/>
              </a:rPr>
              <a:t>National Veterans Service publishes the </a:t>
            </a:r>
            <a:r>
              <a:rPr kumimoji="0" lang="en-US" altLang="en-US" sz="2000" b="1" i="0" u="none" strike="noStrike" kern="1200" cap="none" spc="0" normalizeH="0" baseline="0" noProof="0" dirty="0">
                <a:ln>
                  <a:noFill/>
                </a:ln>
                <a:effectLst/>
                <a:uLnTx/>
                <a:uFillTx/>
                <a:latin typeface="Baskerville Old Face" panose="02020602080505020303" pitchFamily="18" charset="0"/>
                <a:ea typeface="Calibri" panose="020F0502020204030204" pitchFamily="34" charset="0"/>
                <a:cs typeface="Times New Roman" panose="02020603050405020304" pitchFamily="18" charset="0"/>
              </a:rPr>
              <a:t>“VFW GUIDE FOR POST SERVICE OFFICERS”, </a:t>
            </a:r>
            <a:r>
              <a:rPr kumimoji="0" lang="en-US" altLang="en-US" sz="2000" b="0" i="0" u="none" strike="noStrike" kern="1200" cap="none" spc="0" normalizeH="0" baseline="0" noProof="0" dirty="0">
                <a:ln>
                  <a:noFill/>
                </a:ln>
                <a:effectLst/>
                <a:uLnTx/>
                <a:uFillTx/>
                <a:latin typeface="Baskerville Old Face" panose="02020602080505020303" pitchFamily="18" charset="0"/>
                <a:ea typeface="Calibri" panose="020F0502020204030204" pitchFamily="34" charset="0"/>
                <a:cs typeface="Times New Roman" panose="02020603050405020304" pitchFamily="18" charset="0"/>
              </a:rPr>
              <a:t>which provides a quick reference concerning the duties and responsibilities of the position and VA benefits to Post Service Officers.</a:t>
            </a:r>
          </a:p>
          <a:p>
            <a:pPr marL="171450" marR="0" lvl="0" indent="-171450" defTabSz="685800" rtl="0" eaLnBrk="1" fontAlgn="auto" latinLnBrk="0" hangingPunct="1">
              <a:spcBef>
                <a:spcPts val="6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effectLst/>
              <a:uLnTx/>
              <a:uFillTx/>
              <a:latin typeface="Baskerville Old Face" panose="02020602080505020303" pitchFamily="18" charset="0"/>
              <a:ea typeface="+mn-ea"/>
              <a:cs typeface="Arial" panose="020B0604020202020204" pitchFamily="34" charset="0"/>
            </a:endParaRPr>
          </a:p>
          <a:p>
            <a:pPr marL="171450" marR="0" lvl="0" indent="-171450" defTabSz="685800" rtl="0" eaLnBrk="1" fontAlgn="auto" latinLnBrk="0" hangingPunct="1">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Baskerville Old Face" panose="02020602080505020303" pitchFamily="18" charset="0"/>
                <a:ea typeface="+mn-ea"/>
                <a:cs typeface="Arial" panose="020B0604020202020204" pitchFamily="34" charset="0"/>
              </a:rPr>
              <a:t>The </a:t>
            </a:r>
            <a:r>
              <a:rPr kumimoji="0" lang="en-US" sz="2000" b="0" i="1" u="none" strike="noStrike" kern="1200" cap="none" spc="0" normalizeH="0" baseline="0" noProof="0" dirty="0">
                <a:ln>
                  <a:noFill/>
                </a:ln>
                <a:effectLst/>
                <a:uLnTx/>
                <a:uFillTx/>
                <a:latin typeface="Baskerville Old Face" panose="02020602080505020303" pitchFamily="18" charset="0"/>
                <a:ea typeface="+mn-ea"/>
                <a:cs typeface="Arial" panose="020B0604020202020204" pitchFamily="34" charset="0"/>
              </a:rPr>
              <a:t>VFW Manual of Procedure</a:t>
            </a:r>
            <a:r>
              <a:rPr kumimoji="0" lang="en-US" sz="2000" b="0" i="0" u="none" strike="noStrike" kern="1200" cap="none" spc="0" normalizeH="0" baseline="0" noProof="0" dirty="0">
                <a:ln>
                  <a:noFill/>
                </a:ln>
                <a:effectLst/>
                <a:uLnTx/>
                <a:uFillTx/>
                <a:latin typeface="Baskerville Old Face" panose="02020602080505020303" pitchFamily="18" charset="0"/>
                <a:ea typeface="+mn-ea"/>
                <a:cs typeface="Arial" panose="020B0604020202020204" pitchFamily="34" charset="0"/>
              </a:rPr>
              <a:t>, Sec. 218, mandates that each Post Service Officer have the latest edition of the </a:t>
            </a:r>
            <a:r>
              <a:rPr kumimoji="0" lang="en-US" sz="2000" b="0" i="1" u="none" strike="noStrike" kern="1200" cap="none" spc="0" normalizeH="0" baseline="0" noProof="0" dirty="0">
                <a:ln>
                  <a:noFill/>
                </a:ln>
                <a:effectLst/>
                <a:uLnTx/>
                <a:uFillTx/>
                <a:latin typeface="Baskerville Old Face" panose="02020602080505020303" pitchFamily="18" charset="0"/>
                <a:ea typeface="+mn-ea"/>
                <a:cs typeface="Arial" panose="020B0604020202020204" pitchFamily="34" charset="0"/>
              </a:rPr>
              <a:t>Guide for Post Service Officers</a:t>
            </a:r>
            <a:r>
              <a:rPr kumimoji="0" lang="en-US" sz="2000" b="0" i="0" u="none" strike="noStrike" kern="1200" cap="none" spc="0" normalizeH="0" baseline="0" noProof="0" dirty="0">
                <a:ln>
                  <a:noFill/>
                </a:ln>
                <a:effectLst/>
                <a:uLnTx/>
                <a:uFillTx/>
                <a:latin typeface="Baskerville Old Face" panose="02020602080505020303" pitchFamily="18" charset="0"/>
                <a:ea typeface="+mn-ea"/>
                <a:cs typeface="Arial" panose="020B0604020202020204" pitchFamily="34" charset="0"/>
              </a:rPr>
              <a:t>. </a:t>
            </a:r>
          </a:p>
          <a:p>
            <a:pPr marL="0" marR="0" lvl="0" indent="0" defTabSz="685800" rtl="0" eaLnBrk="1" fontAlgn="auto" latinLnBrk="0" hangingPunct="1">
              <a:spcBef>
                <a:spcPts val="600"/>
              </a:spcBef>
              <a:spcAft>
                <a:spcPts val="600"/>
              </a:spcAft>
              <a:buClrTx/>
              <a:buSzTx/>
              <a:buFont typeface="Arial" panose="020B0604020202020204" pitchFamily="34" charset="0"/>
              <a:buNone/>
              <a:tabLst/>
              <a:defRPr/>
            </a:pPr>
            <a:endParaRPr kumimoji="0" lang="en-US" altLang="en-US" sz="2000" b="0" i="0" u="none" strike="noStrike" kern="1200" cap="none" spc="0" normalizeH="0" baseline="0" noProof="0" dirty="0">
              <a:ln>
                <a:noFill/>
              </a:ln>
              <a:effectLst/>
              <a:uLnTx/>
              <a:uFillTx/>
              <a:latin typeface="Baskerville Old Face" panose="02020602080505020303" pitchFamily="18" charset="0"/>
              <a:ea typeface="Calibri" panose="020F0502020204030204" pitchFamily="34" charset="0"/>
              <a:cs typeface="Times New Roman" panose="02020603050405020304" pitchFamily="18" charset="0"/>
            </a:endParaRPr>
          </a:p>
          <a:p>
            <a:pPr marL="171450" marR="0" lvl="0" indent="-171450" defTabSz="685800" rtl="0" eaLnBrk="1" fontAlgn="auto" latinLnBrk="0" hangingPunct="1">
              <a:spcBef>
                <a:spcPts val="600"/>
              </a:spcBef>
              <a:spcAft>
                <a:spcPts val="60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effectLst/>
                <a:uLnTx/>
                <a:uFillTx/>
                <a:latin typeface="Baskerville Old Face" panose="02020602080505020303" pitchFamily="18" charset="0"/>
                <a:ea typeface="Calibri" panose="020F0502020204030204" pitchFamily="34" charset="0"/>
                <a:cs typeface="Times New Roman" panose="02020603050405020304" pitchFamily="18" charset="0"/>
              </a:rPr>
              <a:t>Each Department Service Officer (DSO) shall ensure that all VFW Post, District, and County Council Service Officers in their Department are aware of how to find the most current edition of the VFW Guide.</a:t>
            </a:r>
          </a:p>
          <a:p>
            <a:pPr marL="171450" marR="0" lvl="0" indent="-171450" defTabSz="685800" rtl="0" eaLnBrk="1" fontAlgn="auto" latinLnBrk="0" hangingPunct="1">
              <a:spcBef>
                <a:spcPts val="600"/>
              </a:spcBef>
              <a:spcAft>
                <a:spcPts val="600"/>
              </a:spcAft>
              <a:buClrTx/>
              <a:buSzTx/>
              <a:buFont typeface="Arial" panose="020B0604020202020204" pitchFamily="34" charset="0"/>
              <a:buChar char="•"/>
              <a:tabLst/>
              <a:defRPr/>
            </a:pPr>
            <a:endParaRPr kumimoji="0" lang="en-US" altLang="en-US" sz="2000" b="0" i="0" u="none" strike="noStrike" kern="1200" cap="none" spc="0" normalizeH="0" baseline="0" noProof="0" dirty="0">
              <a:ln>
                <a:noFill/>
              </a:ln>
              <a:effectLst/>
              <a:uLnTx/>
              <a:uFillTx/>
              <a:latin typeface="Baskerville Old Face" panose="02020602080505020303" pitchFamily="18" charset="0"/>
              <a:ea typeface="Calibri" panose="020F0502020204030204" pitchFamily="34" charset="0"/>
              <a:cs typeface="Times New Roman" panose="02020603050405020304" pitchFamily="18" charset="0"/>
            </a:endParaRPr>
          </a:p>
          <a:p>
            <a:pPr marL="0" marR="0" lvl="0" indent="0" defTabSz="685800" rtl="0" eaLnBrk="1" fontAlgn="auto" latinLnBrk="0" hangingPunct="1">
              <a:spcBef>
                <a:spcPts val="600"/>
              </a:spcBef>
              <a:spcAft>
                <a:spcPts val="600"/>
              </a:spcAft>
              <a:buClrTx/>
              <a:buSzTx/>
              <a:buNone/>
              <a:tabLst/>
              <a:defRPr/>
            </a:pPr>
            <a:r>
              <a:rPr kumimoji="0" lang="en-US" altLang="en-US" sz="2000" b="0" i="0" u="none" strike="noStrike" kern="1200" cap="none" spc="0" normalizeH="0" baseline="0" noProof="0" dirty="0">
                <a:ln>
                  <a:noFill/>
                </a:ln>
                <a:effectLst/>
                <a:uLnTx/>
                <a:uFillTx/>
                <a:latin typeface="Baskerville Old Face" panose="02020602080505020303" pitchFamily="18" charset="0"/>
                <a:ea typeface="Calibri" panose="020F0502020204030204" pitchFamily="34" charset="0"/>
                <a:cs typeface="Times New Roman" panose="02020603050405020304" pitchFamily="18" charset="0"/>
              </a:rPr>
              <a:t>The current edition of the VFW GUIDE FOR POST SERVICE OFFCIERS can be found on the VFW website under VA Claims &amp; Separation Benefits:</a:t>
            </a:r>
          </a:p>
          <a:p>
            <a:pPr marL="0" marR="0" lvl="0" indent="0" defTabSz="685800" rtl="0" eaLnBrk="1" fontAlgn="auto" latinLnBrk="0" hangingPunct="1">
              <a:spcBef>
                <a:spcPts val="600"/>
              </a:spcBef>
              <a:spcAft>
                <a:spcPts val="600"/>
              </a:spcAft>
              <a:buClrTx/>
              <a:buSzTx/>
              <a:buNone/>
              <a:tabLst/>
              <a:defRPr/>
            </a:pPr>
            <a:endParaRPr kumimoji="0" lang="en-US" altLang="en-US" sz="1700" b="0" i="0" u="none" strike="noStrike" kern="1200" cap="none" spc="0" normalizeH="0" baseline="0" noProof="0" dirty="0">
              <a:ln>
                <a:noFill/>
              </a:ln>
              <a:effectLst/>
              <a:uLnTx/>
              <a:uFillTx/>
              <a:latin typeface="Baskerville Old Face" panose="02020602080505020303" pitchFamily="18" charset="0"/>
              <a:ea typeface="Calibri" panose="020F0502020204030204" pitchFamily="34" charset="0"/>
              <a:cs typeface="Times New Roman" panose="02020603050405020304" pitchFamily="18" charset="0"/>
            </a:endParaRPr>
          </a:p>
          <a:p>
            <a:pPr marL="0" marR="0" lvl="0" indent="0" defTabSz="685800" rtl="0" eaLnBrk="1" fontAlgn="auto" latinLnBrk="0" hangingPunct="1">
              <a:spcBef>
                <a:spcPts val="600"/>
              </a:spcBef>
              <a:spcAft>
                <a:spcPts val="600"/>
              </a:spcAft>
              <a:buClrTx/>
              <a:buSzTx/>
              <a:buFont typeface="Arial" panose="020B0604020202020204" pitchFamily="34" charset="0"/>
              <a:buNone/>
              <a:tabLst/>
              <a:defRPr/>
            </a:pPr>
            <a:r>
              <a:rPr kumimoji="0" lang="en-US" altLang="en-US" sz="2400" b="0" i="0" u="none" strike="noStrike" kern="1200" cap="none" spc="0" normalizeH="0" baseline="0" noProof="0" dirty="0">
                <a:ln>
                  <a:noFill/>
                </a:ln>
                <a:effectLst/>
                <a:uLnTx/>
                <a:uFillTx/>
                <a:latin typeface="Baskerville Old Face" panose="02020602080505020303" pitchFamily="18" charset="0"/>
                <a:ea typeface="Calibri" panose="020F0502020204030204" pitchFamily="34" charset="0"/>
                <a:cs typeface="Times New Roman" panose="02020603050405020304" pitchFamily="18" charset="0"/>
                <a:hlinkClick r:id="rId2"/>
              </a:rPr>
              <a:t>https://www.vfw.org/assistance/va-claims-separation-benefits</a:t>
            </a:r>
            <a:r>
              <a:rPr kumimoji="0" lang="en-US" altLang="en-US" sz="2400" b="0" i="0" u="none" strike="noStrike" kern="1200" cap="none" spc="0" normalizeH="0" baseline="0" noProof="0" dirty="0">
                <a:ln>
                  <a:noFill/>
                </a:ln>
                <a:effectLst/>
                <a:uLnTx/>
                <a:uFillTx/>
                <a:latin typeface="Baskerville Old Face" panose="02020602080505020303" pitchFamily="18" charset="0"/>
                <a:ea typeface="Calibri" panose="020F0502020204030204" pitchFamily="34" charset="0"/>
                <a:cs typeface="Times New Roman" panose="02020603050405020304" pitchFamily="18" charset="0"/>
              </a:rPr>
              <a:t> </a:t>
            </a:r>
          </a:p>
          <a:p>
            <a:endParaRPr lang="en-US" sz="1700" dirty="0"/>
          </a:p>
        </p:txBody>
      </p:sp>
    </p:spTree>
    <p:extLst>
      <p:ext uri="{BB962C8B-B14F-4D97-AF65-F5344CB8AC3E}">
        <p14:creationId xmlns:p14="http://schemas.microsoft.com/office/powerpoint/2010/main" val="8643012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82E478-874E-5D53-B13B-B5D490E1891B}"/>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latin typeface="Baskerville Old Face" panose="02020602080505020303" pitchFamily="18" charset="0"/>
              </a:rPr>
              <a:t>VISO Events and All State Requirements</a:t>
            </a:r>
            <a:endParaRPr lang="en-US" sz="4000" dirty="0">
              <a:solidFill>
                <a:srgbClr val="FFFFFF"/>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134BE50C-FE73-151E-1CB4-9B68D8D7F094}"/>
              </a:ext>
            </a:extLst>
          </p:cNvPr>
          <p:cNvSpPr>
            <a:spLocks noGrp="1"/>
          </p:cNvSpPr>
          <p:nvPr>
            <p:ph idx="1"/>
          </p:nvPr>
        </p:nvSpPr>
        <p:spPr>
          <a:xfrm>
            <a:off x="4810259" y="649480"/>
            <a:ext cx="6555347" cy="5546047"/>
          </a:xfrm>
        </p:spPr>
        <p:txBody>
          <a:bodyPr anchor="ctr">
            <a:normAutofit/>
          </a:bodyPr>
          <a:lstStyle/>
          <a:p>
            <a:r>
              <a:rPr lang="en-US" sz="2000">
                <a:latin typeface="Baskerville Old Face" panose="02020602080505020303" pitchFamily="18" charset="0"/>
              </a:rPr>
              <a:t>Small events count just the same as large events.</a:t>
            </a:r>
          </a:p>
          <a:p>
            <a:r>
              <a:rPr lang="en-US" sz="2000">
                <a:latin typeface="Baskerville Old Face" panose="02020602080505020303" pitchFamily="18" charset="0"/>
              </a:rPr>
              <a:t>An Accredited Service Officer </a:t>
            </a:r>
            <a:r>
              <a:rPr lang="en-US" sz="2000" u="sng">
                <a:latin typeface="Baskerville Old Face" panose="02020602080505020303" pitchFamily="18" charset="0"/>
              </a:rPr>
              <a:t>does not </a:t>
            </a:r>
            <a:r>
              <a:rPr lang="en-US" sz="2000">
                <a:latin typeface="Baskerville Old Face" panose="02020602080505020303" pitchFamily="18" charset="0"/>
              </a:rPr>
              <a:t>have to be in attendance.</a:t>
            </a:r>
          </a:p>
          <a:p>
            <a:r>
              <a:rPr lang="en-US" sz="2000">
                <a:latin typeface="Baskerville Old Face" panose="02020602080505020303" pitchFamily="18" charset="0"/>
              </a:rPr>
              <a:t>Must enter VSO Event on VFW Department Dashboard.</a:t>
            </a:r>
          </a:p>
          <a:p>
            <a:r>
              <a:rPr lang="en-US" sz="2000">
                <a:latin typeface="Baskerville Old Face" panose="02020602080505020303" pitchFamily="18" charset="0"/>
              </a:rPr>
              <a:t>It must be Advertised- On Radio, in News Papers, Facebook pages, etc.</a:t>
            </a:r>
          </a:p>
          <a:p>
            <a:r>
              <a:rPr lang="en-US" sz="2000">
                <a:latin typeface="Baskerville Old Face" panose="02020602080505020303" pitchFamily="18" charset="0"/>
              </a:rPr>
              <a:t>Someone from the Post must be in attendance to complete referrals.</a:t>
            </a:r>
          </a:p>
          <a:p>
            <a:r>
              <a:rPr lang="en-US" sz="2000">
                <a:latin typeface="Baskerville Old Face" panose="02020602080505020303" pitchFamily="18" charset="0"/>
              </a:rPr>
              <a:t>One referral equals an event for All State requirements. As long as it’s reported on the dashboard, it’ advertised, someone attended, and at least one referral is completed, </a:t>
            </a:r>
            <a:r>
              <a:rPr lang="en-US" sz="2000" u="sng">
                <a:latin typeface="Baskerville Old Face" panose="02020602080505020303" pitchFamily="18" charset="0"/>
              </a:rPr>
              <a:t>it counts</a:t>
            </a:r>
            <a:r>
              <a:rPr lang="en-US" sz="2000">
                <a:latin typeface="Baskerville Old Face" panose="02020602080505020303" pitchFamily="18" charset="0"/>
              </a:rPr>
              <a:t>.</a:t>
            </a:r>
          </a:p>
          <a:p>
            <a:r>
              <a:rPr lang="en-US" sz="2000">
                <a:latin typeface="Baskerville Old Face" panose="02020602080505020303" pitchFamily="18" charset="0"/>
              </a:rPr>
              <a:t>If you are having a major event and you would like to have an Accredited Service Officer in attendance, you need to contact the DSO to get one scheduled.</a:t>
            </a:r>
            <a:endParaRPr lang="en-US" sz="2000" dirty="0">
              <a:latin typeface="Baskerville Old Face" panose="02020602080505020303" pitchFamily="18" charset="0"/>
            </a:endParaRPr>
          </a:p>
        </p:txBody>
      </p:sp>
    </p:spTree>
    <p:extLst>
      <p:ext uri="{BB962C8B-B14F-4D97-AF65-F5344CB8AC3E}">
        <p14:creationId xmlns:p14="http://schemas.microsoft.com/office/powerpoint/2010/main" val="64520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7" name="Rectangle 3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Rectangle 4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220677-7665-04A5-876D-9A46DD7D9367}"/>
              </a:ext>
            </a:extLst>
          </p:cNvPr>
          <p:cNvSpPr>
            <a:spLocks noGrp="1"/>
          </p:cNvSpPr>
          <p:nvPr>
            <p:ph type="title"/>
          </p:nvPr>
        </p:nvSpPr>
        <p:spPr>
          <a:xfrm>
            <a:off x="466722" y="586855"/>
            <a:ext cx="3201366" cy="3387497"/>
          </a:xfrm>
        </p:spPr>
        <p:txBody>
          <a:bodyPr anchor="b">
            <a:normAutofit/>
          </a:bodyPr>
          <a:lstStyle/>
          <a:p>
            <a:pPr marL="0" marR="0" lvl="0" indent="0" algn="r" defTabSz="685800" rtl="0" eaLnBrk="0" fontAlgn="base" latinLnBrk="0" hangingPunct="0">
              <a:spcBef>
                <a:spcPct val="0"/>
              </a:spcBef>
              <a:spcAft>
                <a:spcPct val="0"/>
              </a:spcAft>
              <a:tabLst/>
              <a:defRPr/>
            </a:pPr>
            <a:r>
              <a:rPr kumimoji="0" lang="en-US" sz="4000" b="1" i="0" u="none" strike="noStrike" kern="1200" cap="none" spc="0" normalizeH="0" baseline="0" noProof="0" dirty="0">
                <a:ln>
                  <a:noFill/>
                </a:ln>
                <a:solidFill>
                  <a:srgbClr val="FFFFFF"/>
                </a:solidFill>
                <a:effectLst/>
                <a:uLnTx/>
                <a:uFillTx/>
                <a:latin typeface="Baskerville Old Face" panose="02020602080505020303" pitchFamily="18" charset="0"/>
                <a:ea typeface="+mn-ea"/>
                <a:cs typeface="Arial" panose="020B0604020202020204" pitchFamily="34" charset="0"/>
              </a:rPr>
              <a:t>What is expected of a </a:t>
            </a:r>
            <a:r>
              <a:rPr lang="en-US" sz="4000" b="1" dirty="0">
                <a:solidFill>
                  <a:srgbClr val="FFFFFF"/>
                </a:solidFill>
                <a:latin typeface="Baskerville Old Face" panose="02020602080505020303" pitchFamily="18" charset="0"/>
                <a:ea typeface="+mn-ea"/>
                <a:cs typeface="Arial" panose="020B0604020202020204" pitchFamily="34" charset="0"/>
              </a:rPr>
              <a:t>Missouri VFW </a:t>
            </a:r>
            <a:r>
              <a:rPr kumimoji="0" lang="en-US" sz="4000" b="1" i="0" u="none" strike="noStrike" kern="1200" cap="none" spc="0" normalizeH="0" baseline="0" noProof="0" dirty="0">
                <a:ln>
                  <a:noFill/>
                </a:ln>
                <a:solidFill>
                  <a:srgbClr val="FFFFFF"/>
                </a:solidFill>
                <a:effectLst/>
                <a:uLnTx/>
                <a:uFillTx/>
                <a:latin typeface="Baskerville Old Face" panose="02020602080505020303" pitchFamily="18" charset="0"/>
                <a:ea typeface="+mn-ea"/>
                <a:cs typeface="Arial" panose="020B0604020202020204" pitchFamily="34" charset="0"/>
              </a:rPr>
              <a:t>Post Service Officer</a:t>
            </a:r>
            <a:endParaRPr lang="en-US" sz="4000" dirty="0">
              <a:solidFill>
                <a:srgbClr val="FFFFFF"/>
              </a:solidFill>
            </a:endParaRPr>
          </a:p>
        </p:txBody>
      </p:sp>
      <p:sp>
        <p:nvSpPr>
          <p:cNvPr id="3" name="Content Placeholder 2">
            <a:extLst>
              <a:ext uri="{FF2B5EF4-FFF2-40B4-BE49-F238E27FC236}">
                <a16:creationId xmlns:a16="http://schemas.microsoft.com/office/drawing/2014/main" id="{64B17BC3-F280-5020-D148-8AA6620EE9DC}"/>
              </a:ext>
            </a:extLst>
          </p:cNvPr>
          <p:cNvSpPr>
            <a:spLocks noGrp="1"/>
          </p:cNvSpPr>
          <p:nvPr>
            <p:ph idx="1"/>
          </p:nvPr>
        </p:nvSpPr>
        <p:spPr>
          <a:xfrm>
            <a:off x="4504549" y="511388"/>
            <a:ext cx="7346556" cy="6154106"/>
          </a:xfrm>
        </p:spPr>
        <p:txBody>
          <a:bodyPr anchor="ctr">
            <a:normAutofit/>
          </a:bodyPr>
          <a:lstStyle/>
          <a:p>
            <a:pPr marL="342900" marR="0" lvl="0" indent="-342900">
              <a:spcBef>
                <a:spcPts val="0"/>
              </a:spcBef>
              <a:spcAft>
                <a:spcPts val="600"/>
              </a:spcAft>
              <a:buFont typeface="Symbol" panose="05050102010706020507" pitchFamily="18" charset="2"/>
              <a:buChar char=""/>
            </a:pPr>
            <a:r>
              <a:rPr lang="en-US" sz="2000" dirty="0">
                <a:effectLst/>
                <a:latin typeface="Baskerville Old Face" panose="02020602080505020303" pitchFamily="18" charset="0"/>
                <a:ea typeface="Calibri" panose="020F0502020204030204" pitchFamily="34" charset="0"/>
                <a:cs typeface="Times New Roman" panose="02020603050405020304" pitchFamily="18" charset="0"/>
              </a:rPr>
              <a:t>Must attend annual post service officer training at the Missouri VFW State Convention.</a:t>
            </a:r>
          </a:p>
          <a:p>
            <a:pPr marL="0" marR="0" lvl="0" indent="0">
              <a:spcBef>
                <a:spcPts val="0"/>
              </a:spcBef>
              <a:spcAft>
                <a:spcPts val="600"/>
              </a:spcAft>
              <a:buNone/>
            </a:pPr>
            <a:endParaRPr lang="en-US" sz="2000" dirty="0">
              <a:effectLst/>
              <a:latin typeface="Baskerville Old Face" panose="02020602080505020303" pitchFamily="18"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2000" dirty="0">
                <a:effectLst/>
                <a:latin typeface="Baskerville Old Face" panose="02020602080505020303" pitchFamily="18" charset="0"/>
                <a:ea typeface="Calibri" panose="020F0502020204030204" pitchFamily="34" charset="0"/>
                <a:cs typeface="Times New Roman" panose="02020603050405020304" pitchFamily="18" charset="0"/>
              </a:rPr>
              <a:t>Provide information to veterans and family members referencing the Post Service Officers Guide.</a:t>
            </a:r>
          </a:p>
          <a:p>
            <a:pPr marL="0" marR="0" lvl="0" indent="0">
              <a:spcBef>
                <a:spcPts val="0"/>
              </a:spcBef>
              <a:spcAft>
                <a:spcPts val="600"/>
              </a:spcAft>
              <a:buNone/>
            </a:pPr>
            <a:r>
              <a:rPr lang="en-US" sz="2000" dirty="0">
                <a:effectLst/>
                <a:latin typeface="Baskerville Old Face" panose="02020602080505020303" pitchFamily="18" charset="0"/>
                <a:ea typeface="Calibri" panose="020F0502020204030204" pitchFamily="34" charset="0"/>
                <a:cs typeface="Times New Roman" panose="02020603050405020304" pitchFamily="18" charset="0"/>
              </a:rPr>
              <a:t> </a:t>
            </a:r>
          </a:p>
          <a:p>
            <a:pPr marL="342900" indent="-342900">
              <a:spcBef>
                <a:spcPts val="0"/>
              </a:spcBef>
              <a:spcAft>
                <a:spcPts val="600"/>
              </a:spcAft>
              <a:buFont typeface="Symbol" panose="05050102010706020507" pitchFamily="18" charset="2"/>
              <a:buChar char=""/>
            </a:pPr>
            <a:r>
              <a:rPr lang="en-US" altLang="en-US" sz="2000" dirty="0">
                <a:latin typeface="Baskerville Old Face" panose="02020602080505020303" pitchFamily="18" charset="0"/>
              </a:rPr>
              <a:t>Provide veterans and survivors basic knowledge about VA benefits.</a:t>
            </a:r>
          </a:p>
          <a:p>
            <a:pPr marL="0" indent="0">
              <a:spcBef>
                <a:spcPts val="0"/>
              </a:spcBef>
              <a:spcAft>
                <a:spcPts val="600"/>
              </a:spcAft>
              <a:buNone/>
            </a:pPr>
            <a:endParaRPr lang="en-US" sz="2000" dirty="0">
              <a:effectLst/>
              <a:latin typeface="Baskerville Old Face" panose="02020602080505020303" pitchFamily="18"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2000" dirty="0">
                <a:effectLst/>
                <a:latin typeface="Baskerville Old Face" panose="02020602080505020303" pitchFamily="18" charset="0"/>
                <a:ea typeface="Calibri" panose="020F0502020204030204" pitchFamily="34" charset="0"/>
                <a:cs typeface="Times New Roman" panose="02020603050405020304" pitchFamily="18" charset="0"/>
              </a:rPr>
              <a:t>Refer veterans and family members to an </a:t>
            </a:r>
            <a:r>
              <a:rPr lang="en-US" sz="2000" b="1" u="sng" dirty="0">
                <a:effectLst/>
                <a:latin typeface="Baskerville Old Face" panose="02020602080505020303" pitchFamily="18" charset="0"/>
                <a:ea typeface="Calibri" panose="020F0502020204030204" pitchFamily="34" charset="0"/>
                <a:cs typeface="Times New Roman" panose="02020603050405020304" pitchFamily="18" charset="0"/>
              </a:rPr>
              <a:t>Accredited VFW Service Office</a:t>
            </a:r>
            <a:r>
              <a:rPr lang="en-US" sz="2000" b="1" dirty="0">
                <a:effectLst/>
                <a:latin typeface="Baskerville Old Face" panose="02020602080505020303" pitchFamily="18" charset="0"/>
                <a:ea typeface="Calibri" panose="020F0502020204030204" pitchFamily="34" charset="0"/>
                <a:cs typeface="Times New Roman" panose="02020603050405020304" pitchFamily="18" charset="0"/>
              </a:rPr>
              <a:t> </a:t>
            </a:r>
            <a:r>
              <a:rPr lang="en-US" sz="2000" dirty="0">
                <a:effectLst/>
                <a:latin typeface="Baskerville Old Face" panose="02020602080505020303" pitchFamily="18" charset="0"/>
                <a:ea typeface="Calibri" panose="020F0502020204030204" pitchFamily="34" charset="0"/>
                <a:cs typeface="Times New Roman" panose="02020603050405020304" pitchFamily="18" charset="0"/>
              </a:rPr>
              <a:t>for assistance with </a:t>
            </a:r>
            <a:r>
              <a:rPr lang="en-US" sz="2000" u="sng" dirty="0">
                <a:effectLst/>
                <a:latin typeface="Baskerville Old Face" panose="02020602080505020303" pitchFamily="18" charset="0"/>
                <a:ea typeface="Calibri" panose="020F0502020204030204" pitchFamily="34" charset="0"/>
                <a:cs typeface="Times New Roman" panose="02020603050405020304" pitchFamily="18" charset="0"/>
              </a:rPr>
              <a:t>ALL</a:t>
            </a:r>
            <a:r>
              <a:rPr lang="en-US" sz="2000" dirty="0">
                <a:effectLst/>
                <a:latin typeface="Baskerville Old Face" panose="02020602080505020303" pitchFamily="18" charset="0"/>
                <a:ea typeface="Calibri" panose="020F0502020204030204" pitchFamily="34" charset="0"/>
                <a:cs typeface="Times New Roman" panose="02020603050405020304" pitchFamily="18" charset="0"/>
              </a:rPr>
              <a:t> VA benefits. </a:t>
            </a:r>
          </a:p>
          <a:p>
            <a:pPr marL="0" marR="0" lvl="0" indent="0">
              <a:spcBef>
                <a:spcPts val="0"/>
              </a:spcBef>
              <a:spcAft>
                <a:spcPts val="600"/>
              </a:spcAft>
              <a:buNone/>
            </a:pPr>
            <a:endParaRPr lang="en-US" sz="2000" dirty="0">
              <a:effectLst/>
              <a:latin typeface="Baskerville Old Face" panose="02020602080505020303" pitchFamily="18"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altLang="en-US" sz="2000" dirty="0">
                <a:latin typeface="Baskerville Old Face" panose="02020602080505020303" pitchFamily="18" charset="0"/>
              </a:rPr>
              <a:t>Advise veterans to submit all forms to an </a:t>
            </a:r>
            <a:r>
              <a:rPr lang="en-US" altLang="en-US" sz="2000" b="1" u="sng" dirty="0">
                <a:latin typeface="Baskerville Old Face" panose="02020602080505020303" pitchFamily="18" charset="0"/>
              </a:rPr>
              <a:t>Accredited VFW Representative</a:t>
            </a:r>
            <a:r>
              <a:rPr lang="en-US" altLang="en-US" sz="2000" b="1" dirty="0">
                <a:latin typeface="Baskerville Old Face" panose="02020602080505020303" pitchFamily="18" charset="0"/>
              </a:rPr>
              <a:t> </a:t>
            </a:r>
            <a:r>
              <a:rPr lang="en-US" altLang="en-US" sz="2000" dirty="0">
                <a:latin typeface="Baskerville Old Face" panose="02020602080505020303" pitchFamily="18" charset="0"/>
              </a:rPr>
              <a:t>for completion.</a:t>
            </a:r>
          </a:p>
          <a:p>
            <a:pPr marL="0" marR="0" lvl="0" indent="0">
              <a:spcBef>
                <a:spcPts val="0"/>
              </a:spcBef>
              <a:spcAft>
                <a:spcPts val="600"/>
              </a:spcAft>
              <a:buNone/>
            </a:pPr>
            <a:endParaRPr lang="en-US" altLang="en-US" sz="2000" dirty="0">
              <a:latin typeface="Baskerville Old Face" panose="02020602080505020303" pitchFamily="18" charset="0"/>
            </a:endParaRPr>
          </a:p>
          <a:p>
            <a:pPr marL="342900" indent="-342900">
              <a:spcBef>
                <a:spcPts val="0"/>
              </a:spcBef>
              <a:spcAft>
                <a:spcPts val="600"/>
              </a:spcAft>
              <a:buFont typeface="Symbol" panose="05050102010706020507" pitchFamily="18" charset="2"/>
              <a:buChar char=""/>
            </a:pPr>
            <a:r>
              <a:rPr lang="en-US" altLang="en-US" sz="2000" dirty="0">
                <a:latin typeface="Baskerville Old Face" panose="02020602080505020303" pitchFamily="18" charset="0"/>
              </a:rPr>
              <a:t>Keep Post/Members and survivors aware of events, news, and information relevant to local, state, and federal veteran services and benefits.</a:t>
            </a:r>
            <a:endParaRPr lang="en-US" sz="2000" dirty="0">
              <a:effectLst/>
              <a:latin typeface="Baskerville Old Face" panose="02020602080505020303" pitchFamily="18" charset="0"/>
              <a:ea typeface="Calibri" panose="020F0502020204030204" pitchFamily="34" charset="0"/>
              <a:cs typeface="Times New Roman" panose="02020603050405020304" pitchFamily="18" charset="0"/>
            </a:endParaRPr>
          </a:p>
          <a:p>
            <a:pPr marL="0" indent="0">
              <a:spcBef>
                <a:spcPct val="0"/>
              </a:spcBef>
              <a:spcAft>
                <a:spcPts val="600"/>
              </a:spcAft>
              <a:buNone/>
            </a:pPr>
            <a:endParaRPr lang="en-US" altLang="en-US" sz="2000" dirty="0">
              <a:latin typeface="Baskerville Old Face" panose="02020602080505020303" pitchFamily="18" charset="0"/>
            </a:endParaRPr>
          </a:p>
        </p:txBody>
      </p:sp>
    </p:spTree>
    <p:extLst>
      <p:ext uri="{BB962C8B-B14F-4D97-AF65-F5344CB8AC3E}">
        <p14:creationId xmlns:p14="http://schemas.microsoft.com/office/powerpoint/2010/main" val="112937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6" name="Rectangle 43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Rectangle 44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Rectangle 44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Rectangle 44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19FEB7-8F14-7051-CA09-892ED8125FE6}"/>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6000" kern="1200">
                <a:solidFill>
                  <a:srgbClr val="FFFFFF"/>
                </a:solidFill>
                <a:latin typeface="Baskerville Old Face" panose="02020602080505020303" pitchFamily="18" charset="0"/>
              </a:rPr>
              <a:t>QUESTIONS</a:t>
            </a:r>
            <a:r>
              <a:rPr lang="en-US" sz="6000" kern="1200">
                <a:solidFill>
                  <a:srgbClr val="FFFFFF"/>
                </a:solidFill>
                <a:latin typeface="+mj-lt"/>
                <a:ea typeface="+mj-ea"/>
                <a:cs typeface="+mj-cs"/>
              </a:rPr>
              <a:t>?</a:t>
            </a:r>
            <a:endParaRPr lang="en-US" sz="6000" kern="1200" dirty="0">
              <a:solidFill>
                <a:srgbClr val="FFFFFF"/>
              </a:solidFill>
              <a:latin typeface="+mj-lt"/>
              <a:ea typeface="+mj-ea"/>
              <a:cs typeface="+mj-cs"/>
            </a:endParaRPr>
          </a:p>
        </p:txBody>
      </p:sp>
      <p:pic>
        <p:nvPicPr>
          <p:cNvPr id="5" name="Content Placeholder 4" descr="Logo&#10;&#10;Description automatically generated">
            <a:extLst>
              <a:ext uri="{FF2B5EF4-FFF2-40B4-BE49-F238E27FC236}">
                <a16:creationId xmlns:a16="http://schemas.microsoft.com/office/drawing/2014/main" id="{1A589C61-D921-422B-6C33-EF0C43C08E7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71211" y="2210051"/>
            <a:ext cx="6280498" cy="2198176"/>
          </a:xfrm>
          <a:prstGeom prst="rect">
            <a:avLst/>
          </a:prstGeom>
        </p:spPr>
      </p:pic>
    </p:spTree>
    <p:extLst>
      <p:ext uri="{BB962C8B-B14F-4D97-AF65-F5344CB8AC3E}">
        <p14:creationId xmlns:p14="http://schemas.microsoft.com/office/powerpoint/2010/main" val="3296609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5" name="Rectangle 4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Rectangle 5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308CB0-25EE-86E2-1966-748AF57A1E69}"/>
              </a:ext>
            </a:extLst>
          </p:cNvPr>
          <p:cNvSpPr>
            <a:spLocks noGrp="1"/>
          </p:cNvSpPr>
          <p:nvPr>
            <p:ph type="title"/>
          </p:nvPr>
        </p:nvSpPr>
        <p:spPr>
          <a:xfrm>
            <a:off x="466722" y="586855"/>
            <a:ext cx="3201366" cy="3387497"/>
          </a:xfrm>
        </p:spPr>
        <p:txBody>
          <a:bodyPr anchor="b">
            <a:normAutofit/>
          </a:bodyPr>
          <a:lstStyle/>
          <a:p>
            <a:pPr algn="r"/>
            <a:r>
              <a:rPr lang="en-US" sz="3700" b="1" dirty="0">
                <a:solidFill>
                  <a:srgbClr val="FFFFFF"/>
                </a:solidFill>
                <a:latin typeface="Baskerville Old Face" panose="02020602080505020303" pitchFamily="18" charset="0"/>
                <a:cs typeface="Arial" panose="020B0604020202020204" pitchFamily="34" charset="0"/>
              </a:rPr>
              <a:t>Representation</a:t>
            </a:r>
            <a:endParaRPr lang="en-US" sz="3700" dirty="0">
              <a:solidFill>
                <a:srgbClr val="FFFFFF"/>
              </a:solidFill>
            </a:endParaRPr>
          </a:p>
        </p:txBody>
      </p:sp>
      <p:sp>
        <p:nvSpPr>
          <p:cNvPr id="3" name="Content Placeholder 2">
            <a:extLst>
              <a:ext uri="{FF2B5EF4-FFF2-40B4-BE49-F238E27FC236}">
                <a16:creationId xmlns:a16="http://schemas.microsoft.com/office/drawing/2014/main" id="{E66E1655-8219-FA47-1439-E1B3800C1E88}"/>
              </a:ext>
            </a:extLst>
          </p:cNvPr>
          <p:cNvSpPr>
            <a:spLocks noGrp="1"/>
          </p:cNvSpPr>
          <p:nvPr>
            <p:ph idx="1"/>
          </p:nvPr>
        </p:nvSpPr>
        <p:spPr>
          <a:xfrm>
            <a:off x="4810259" y="649480"/>
            <a:ext cx="6555347" cy="5546047"/>
          </a:xfrm>
        </p:spPr>
        <p:txBody>
          <a:bodyPr anchor="ctr">
            <a:normAutofit/>
          </a:bodyPr>
          <a:lstStyle/>
          <a:p>
            <a:r>
              <a:rPr lang="en-US" sz="2000" dirty="0">
                <a:latin typeface="Baskerville Old Face" panose="02020602080505020303" pitchFamily="18" charset="0"/>
              </a:rPr>
              <a:t>Post Service Officers (PSOs) are local advocates who assist veterans and their loved ones in navigating a complicated benefits landscape. Post Service Officers serve as a conduit to critical programs and services in the community, but they are not accredited by the Department of Veterans Affairs for the purposes of representing claimants in their benefit claims before VA. </a:t>
            </a:r>
          </a:p>
          <a:p>
            <a:endParaRPr lang="en-US" sz="2000" dirty="0">
              <a:latin typeface="Baskerville Old Face" panose="02020602080505020303" pitchFamily="18" charset="0"/>
            </a:endParaRPr>
          </a:p>
          <a:p>
            <a:r>
              <a:rPr lang="en-US" sz="2000" dirty="0">
                <a:latin typeface="Baskerville Old Face" panose="02020602080505020303" pitchFamily="18" charset="0"/>
              </a:rPr>
              <a:t>Therefore, PSOs </a:t>
            </a:r>
            <a:r>
              <a:rPr lang="en-US" sz="2000" b="1" u="sng" dirty="0">
                <a:latin typeface="Baskerville Old Face" panose="02020602080505020303" pitchFamily="18" charset="0"/>
              </a:rPr>
              <a:t>DO NOT</a:t>
            </a:r>
            <a:r>
              <a:rPr lang="en-US" sz="2000" b="1" dirty="0">
                <a:latin typeface="Baskerville Old Face" panose="02020602080505020303" pitchFamily="18" charset="0"/>
              </a:rPr>
              <a:t> </a:t>
            </a:r>
            <a:r>
              <a:rPr lang="en-US" sz="2000" dirty="0">
                <a:latin typeface="Baskerville Old Face" panose="02020602080505020303" pitchFamily="18" charset="0"/>
              </a:rPr>
              <a:t>hold legal standing to represent claimants in their benefit claims before the Department of Veterans Affairs. This distinction is reserved for individuals accredited by VA through the Veterans of Foreign Wars of the U.S. in accordance with Title 38 U.S.C. § 5902 - Recognition of representatives of organizations and the VFW National Veterans Service Policy &amp; Procedure. </a:t>
            </a:r>
          </a:p>
          <a:p>
            <a:endParaRPr lang="en-US" sz="2000" dirty="0"/>
          </a:p>
        </p:txBody>
      </p:sp>
    </p:spTree>
    <p:extLst>
      <p:ext uri="{BB962C8B-B14F-4D97-AF65-F5344CB8AC3E}">
        <p14:creationId xmlns:p14="http://schemas.microsoft.com/office/powerpoint/2010/main" val="409593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7DF67A-4380-5DEA-6A66-A0E66DE75A6C}"/>
              </a:ext>
            </a:extLst>
          </p:cNvPr>
          <p:cNvSpPr>
            <a:spLocks noGrp="1"/>
          </p:cNvSpPr>
          <p:nvPr>
            <p:ph type="title"/>
          </p:nvPr>
        </p:nvSpPr>
        <p:spPr>
          <a:xfrm>
            <a:off x="1371599" y="294538"/>
            <a:ext cx="9895951" cy="1033669"/>
          </a:xfrm>
        </p:spPr>
        <p:txBody>
          <a:bodyPr>
            <a:normAutofit/>
          </a:bodyPr>
          <a:lstStyle/>
          <a:p>
            <a:pPr marL="0" marR="0" lvl="0" indent="0" defTabSz="685800" rtl="0" eaLnBrk="0" fontAlgn="base" latinLnBrk="0" hangingPunct="0">
              <a:spcBef>
                <a:spcPct val="0"/>
              </a:spcBef>
              <a:spcAft>
                <a:spcPct val="0"/>
              </a:spcAft>
              <a:tabLst/>
              <a:defRPr/>
            </a:pPr>
            <a:r>
              <a:rPr kumimoji="0" lang="en-US" sz="3400" b="1" i="0" u="none" strike="noStrike" kern="1200" cap="none" spc="0" normalizeH="0" baseline="0" noProof="0" dirty="0">
                <a:ln>
                  <a:noFill/>
                </a:ln>
                <a:solidFill>
                  <a:srgbClr val="FFFFFF"/>
                </a:solidFill>
                <a:effectLst/>
                <a:uLnTx/>
                <a:uFillTx/>
                <a:latin typeface="Baskerville Old Face" panose="02020602080505020303" pitchFamily="18" charset="0"/>
                <a:ea typeface="+mn-ea"/>
                <a:cs typeface="Arial" panose="020B0604020202020204" pitchFamily="34" charset="0"/>
              </a:rPr>
              <a:t>Representation – Why is Accreditation Important?</a:t>
            </a:r>
            <a:br>
              <a:rPr kumimoji="0" lang="en-US" sz="3400" b="1" i="0" u="none" strike="noStrike" kern="1200" cap="none" spc="0" normalizeH="0" baseline="0" noProof="0" dirty="0">
                <a:ln>
                  <a:noFill/>
                </a:ln>
                <a:solidFill>
                  <a:srgbClr val="FFFFFF"/>
                </a:solidFill>
                <a:effectLst/>
                <a:uLnTx/>
                <a:uFillTx/>
                <a:latin typeface="Baskerville Old Face" panose="02020602080505020303" pitchFamily="18" charset="0"/>
                <a:ea typeface="+mn-ea"/>
                <a:cs typeface="Arial" panose="020B0604020202020204" pitchFamily="34" charset="0"/>
              </a:rPr>
            </a:br>
            <a:endParaRPr lang="en-US" sz="3400" dirty="0">
              <a:solidFill>
                <a:srgbClr val="FFFFFF"/>
              </a:solidFill>
            </a:endParaRPr>
          </a:p>
        </p:txBody>
      </p:sp>
      <p:sp>
        <p:nvSpPr>
          <p:cNvPr id="3" name="Content Placeholder 2">
            <a:extLst>
              <a:ext uri="{FF2B5EF4-FFF2-40B4-BE49-F238E27FC236}">
                <a16:creationId xmlns:a16="http://schemas.microsoft.com/office/drawing/2014/main" id="{5CDA027D-CE24-4947-51F0-0A12FC7760A8}"/>
              </a:ext>
            </a:extLst>
          </p:cNvPr>
          <p:cNvSpPr>
            <a:spLocks noGrp="1"/>
          </p:cNvSpPr>
          <p:nvPr>
            <p:ph idx="1"/>
          </p:nvPr>
        </p:nvSpPr>
        <p:spPr>
          <a:xfrm>
            <a:off x="675772" y="1983441"/>
            <a:ext cx="10840452" cy="4580021"/>
          </a:xfrm>
        </p:spPr>
        <p:txBody>
          <a:bodyPr anchor="ctr">
            <a:normAutofit lnSpcReduction="10000"/>
          </a:bodyPr>
          <a:lstStyle/>
          <a:p>
            <a:pPr marL="171450" marR="0" lvl="0" indent="-171450" defTabSz="685800" rtl="0" eaLnBrk="1" fontAlgn="auto" latinLnBrk="0" hangingPunct="1">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Baskerville Old Face" panose="02020602080505020303" pitchFamily="18" charset="0"/>
                <a:cs typeface="Arial" panose="020B0604020202020204" pitchFamily="34" charset="0"/>
              </a:rPr>
              <a:t>VA accreditation allows organizations and/or individuals the authority to represent veterans before the Department of Veterans Affairs – if you are not accredited, VA will not disclose any information to you about other veterans.</a:t>
            </a:r>
          </a:p>
          <a:p>
            <a:pPr marL="171450" marR="0" lvl="0" indent="-171450" defTabSz="685800" rtl="0" eaLnBrk="1" fontAlgn="auto" latinLnBrk="0" hangingPunct="1">
              <a:spcBef>
                <a:spcPts val="75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effectLst/>
              <a:uLnTx/>
              <a:uFillTx/>
              <a:latin typeface="Baskerville Old Face" panose="02020602080505020303" pitchFamily="18" charset="0"/>
              <a:cs typeface="Arial" panose="020B0604020202020204" pitchFamily="34" charset="0"/>
            </a:endParaRPr>
          </a:p>
          <a:p>
            <a:pPr marL="171450" marR="0" lvl="0" indent="-171450" defTabSz="685800" rtl="0" eaLnBrk="1" fontAlgn="auto" latinLnBrk="0" hangingPunct="1">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Baskerville Old Face" panose="02020602080505020303" pitchFamily="18" charset="0"/>
                <a:cs typeface="Arial" panose="020B0604020202020204" pitchFamily="34" charset="0"/>
              </a:rPr>
              <a:t>All Department Service Officers, Assistant Veteran Service Officers, &amp; Claims Consultants that work for the VFW are accredited.</a:t>
            </a:r>
          </a:p>
          <a:p>
            <a:pPr marL="171450" marR="0" lvl="0" indent="-171450" defTabSz="685800" rtl="0" eaLnBrk="1" fontAlgn="auto" latinLnBrk="0" hangingPunct="1">
              <a:spcBef>
                <a:spcPts val="75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effectLst/>
              <a:uLnTx/>
              <a:uFillTx/>
              <a:latin typeface="Baskerville Old Face" panose="02020602080505020303" pitchFamily="18" charset="0"/>
              <a:cs typeface="Arial" panose="020B0604020202020204" pitchFamily="34" charset="0"/>
            </a:endParaRPr>
          </a:p>
          <a:p>
            <a:pPr marL="171450" marR="0" lvl="0" indent="-171450" defTabSz="685800" rtl="0" eaLnBrk="1" fontAlgn="auto" latinLnBrk="0" hangingPunct="1">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Baskerville Old Face" panose="02020602080505020303" pitchFamily="18" charset="0"/>
                <a:cs typeface="Arial" panose="020B0604020202020204" pitchFamily="34" charset="0"/>
              </a:rPr>
              <a:t>Accredited individuals are professional advocates that have completed extensive training in veteran’s benefits and have access to resources that non-accredited individuals do not. </a:t>
            </a:r>
          </a:p>
          <a:p>
            <a:pPr marL="0" marR="0" lvl="0" indent="0" defTabSz="685800" rtl="0" eaLnBrk="1" fontAlgn="auto" latinLnBrk="0" hangingPunct="1">
              <a:spcBef>
                <a:spcPts val="750"/>
              </a:spcBef>
              <a:spcAft>
                <a:spcPts val="0"/>
              </a:spcAft>
              <a:buClrTx/>
              <a:buSzTx/>
              <a:buNone/>
              <a:tabLst/>
              <a:defRPr/>
            </a:pPr>
            <a:endParaRPr kumimoji="0" lang="en-US" sz="2400" b="0" i="0" u="none" strike="noStrike" kern="1200" cap="none" spc="0" normalizeH="0" baseline="0" noProof="0" dirty="0">
              <a:ln>
                <a:noFill/>
              </a:ln>
              <a:effectLst/>
              <a:uLnTx/>
              <a:uFillTx/>
              <a:latin typeface="Baskerville Old Face" panose="02020602080505020303" pitchFamily="18" charset="0"/>
              <a:cs typeface="Arial" panose="020B0604020202020204" pitchFamily="34" charset="0"/>
            </a:endParaRPr>
          </a:p>
          <a:p>
            <a:pPr marL="171450" indent="-171450" defTabSz="685800">
              <a:spcBef>
                <a:spcPts val="750"/>
              </a:spcBef>
              <a:defRPr/>
            </a:pPr>
            <a:r>
              <a:rPr lang="en-US" sz="2400" dirty="0">
                <a:latin typeface="Baskerville Old Face" panose="02020602080505020303" pitchFamily="18" charset="0"/>
                <a:cs typeface="Arial" panose="020B0604020202020204" pitchFamily="34" charset="0"/>
              </a:rPr>
              <a:t>There are many non-accredited organizations who engage in predatory practices.</a:t>
            </a:r>
            <a:endParaRPr kumimoji="0" lang="en-US" sz="2400" b="0" i="0" u="none" strike="noStrike" kern="1200" cap="none" spc="0" normalizeH="0" baseline="0" noProof="0" dirty="0">
              <a:ln>
                <a:noFill/>
              </a:ln>
              <a:effectLst/>
              <a:uLnTx/>
              <a:uFillTx/>
              <a:latin typeface="Baskerville Old Face" panose="02020602080505020303" pitchFamily="18" charset="0"/>
              <a:cs typeface="Arial" panose="020B0604020202020204" pitchFamily="34" charset="0"/>
            </a:endParaRPr>
          </a:p>
          <a:p>
            <a:pPr marL="0" marR="0" lvl="0" indent="0" defTabSz="685800" rtl="0" eaLnBrk="1" fontAlgn="auto" latinLnBrk="0" hangingPunct="1">
              <a:spcBef>
                <a:spcPts val="750"/>
              </a:spcBef>
              <a:spcAft>
                <a:spcPts val="0"/>
              </a:spcAft>
              <a:buClrTx/>
              <a:buSzTx/>
              <a:buNone/>
              <a:tabLst/>
              <a:defRPr/>
            </a:pPr>
            <a:endParaRPr kumimoji="0" lang="en-US" sz="2400" b="0" i="0" u="none" strike="noStrike" kern="1200" cap="none" spc="0" normalizeH="0" baseline="0" noProof="0" dirty="0">
              <a:ln>
                <a:noFill/>
              </a:ln>
              <a:effectLst/>
              <a:uLnTx/>
              <a:uFillTx/>
              <a:latin typeface="Baskerville Old Face" panose="02020602080505020303" pitchFamily="18" charset="0"/>
              <a:cs typeface="Arial" panose="020B0604020202020204" pitchFamily="34" charset="0"/>
            </a:endParaRPr>
          </a:p>
        </p:txBody>
      </p:sp>
    </p:spTree>
    <p:extLst>
      <p:ext uri="{BB962C8B-B14F-4D97-AF65-F5344CB8AC3E}">
        <p14:creationId xmlns:p14="http://schemas.microsoft.com/office/powerpoint/2010/main" val="371148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02A19B-4F08-A34E-C49E-E8302CA5AD5F}"/>
              </a:ext>
            </a:extLst>
          </p:cNvPr>
          <p:cNvSpPr>
            <a:spLocks noGrp="1"/>
          </p:cNvSpPr>
          <p:nvPr>
            <p:ph type="title"/>
          </p:nvPr>
        </p:nvSpPr>
        <p:spPr>
          <a:xfrm>
            <a:off x="1371599" y="294538"/>
            <a:ext cx="9895951" cy="1033669"/>
          </a:xfrm>
        </p:spPr>
        <p:txBody>
          <a:bodyPr>
            <a:normAutofit/>
          </a:bodyPr>
          <a:lstStyle/>
          <a:p>
            <a:pPr marL="0" marR="0" lvl="0" indent="0" defTabSz="685800" rtl="0" eaLnBrk="0" fontAlgn="base" latinLnBrk="0" hangingPunct="0">
              <a:spcBef>
                <a:spcPct val="0"/>
              </a:spcBef>
              <a:spcAft>
                <a:spcPct val="0"/>
              </a:spcAft>
              <a:tabLst/>
              <a:defRPr/>
            </a:pPr>
            <a:r>
              <a:rPr kumimoji="0" lang="en-US" sz="3400" b="1" i="0" u="none" strike="noStrike" kern="1200" cap="none" spc="0" normalizeH="0" baseline="0" noProof="0" dirty="0">
                <a:ln>
                  <a:noFill/>
                </a:ln>
                <a:solidFill>
                  <a:srgbClr val="FFFFFF"/>
                </a:solidFill>
                <a:effectLst/>
                <a:uLnTx/>
                <a:uFillTx/>
                <a:latin typeface="Baskerville Old Face" panose="02020602080505020303" pitchFamily="18" charset="0"/>
                <a:ea typeface="+mn-ea"/>
                <a:cs typeface="Arial" panose="020B0604020202020204" pitchFamily="34" charset="0"/>
              </a:rPr>
              <a:t>Representation – Why is Accreditation Important?</a:t>
            </a:r>
            <a:br>
              <a:rPr kumimoji="0" lang="en-US" sz="3400" b="1" i="0" u="none" strike="noStrike" kern="1200" cap="none" spc="0" normalizeH="0" baseline="0" noProof="0" dirty="0">
                <a:ln>
                  <a:noFill/>
                </a:ln>
                <a:solidFill>
                  <a:srgbClr val="FFFFFF"/>
                </a:solidFill>
                <a:effectLst/>
                <a:uLnTx/>
                <a:uFillTx/>
                <a:latin typeface="Baskerville Old Face" panose="02020602080505020303" pitchFamily="18" charset="0"/>
                <a:ea typeface="+mn-ea"/>
                <a:cs typeface="Arial" panose="020B0604020202020204" pitchFamily="34" charset="0"/>
              </a:rPr>
            </a:br>
            <a:r>
              <a:rPr kumimoji="0" lang="en-US" sz="3400" b="1" i="0" u="none" strike="noStrike" kern="1200" cap="none" spc="0" normalizeH="0" baseline="0" noProof="0" dirty="0">
                <a:ln>
                  <a:noFill/>
                </a:ln>
                <a:solidFill>
                  <a:srgbClr val="FFFFFF"/>
                </a:solidFill>
                <a:effectLst/>
                <a:uLnTx/>
                <a:uFillTx/>
                <a:latin typeface="Baskerville Old Face" panose="02020602080505020303" pitchFamily="18" charset="0"/>
                <a:ea typeface="+mn-ea"/>
                <a:cs typeface="Arial" panose="020B0604020202020204" pitchFamily="34" charset="0"/>
              </a:rPr>
              <a:t>continued</a:t>
            </a:r>
            <a:endParaRPr lang="en-US" sz="3400" dirty="0">
              <a:solidFill>
                <a:srgbClr val="FFFFFF"/>
              </a:solidFill>
            </a:endParaRPr>
          </a:p>
        </p:txBody>
      </p:sp>
      <p:sp>
        <p:nvSpPr>
          <p:cNvPr id="3" name="Content Placeholder 2">
            <a:extLst>
              <a:ext uri="{FF2B5EF4-FFF2-40B4-BE49-F238E27FC236}">
                <a16:creationId xmlns:a16="http://schemas.microsoft.com/office/drawing/2014/main" id="{C8BE7834-F8F6-CD68-96C0-BB55FC23D898}"/>
              </a:ext>
            </a:extLst>
          </p:cNvPr>
          <p:cNvSpPr>
            <a:spLocks noGrp="1"/>
          </p:cNvSpPr>
          <p:nvPr>
            <p:ph idx="1"/>
          </p:nvPr>
        </p:nvSpPr>
        <p:spPr>
          <a:xfrm>
            <a:off x="1203158" y="1891970"/>
            <a:ext cx="10166683" cy="4556956"/>
          </a:xfrm>
        </p:spPr>
        <p:txBody>
          <a:bodyPr anchor="ctr">
            <a:normAutofit lnSpcReduction="10000"/>
          </a:bodyPr>
          <a:lstStyle/>
          <a:p>
            <a:pPr defTabSz="685800">
              <a:spcBef>
                <a:spcPts val="750"/>
              </a:spcBef>
              <a:defRPr/>
            </a:pPr>
            <a:r>
              <a:rPr kumimoji="0" lang="en-US" sz="2400" b="0" i="0" u="none" strike="noStrike" kern="1200" cap="none" spc="0" normalizeH="0" baseline="0" noProof="0" dirty="0">
                <a:ln>
                  <a:noFill/>
                </a:ln>
                <a:effectLst/>
                <a:uLnTx/>
                <a:uFillTx/>
                <a:latin typeface="Baskerville Old Face" panose="02020602080505020303" pitchFamily="18" charset="0"/>
                <a:ea typeface="+mn-ea"/>
                <a:cs typeface="Arial" panose="020B0604020202020204" pitchFamily="34" charset="0"/>
              </a:rPr>
              <a:t>Many unaccredited individuals and unrecognized organizations advertise online, and some may contact veterans directly to solicit their</a:t>
            </a:r>
            <a:r>
              <a:rPr kumimoji="0" lang="en-US" sz="2400" b="0" i="0" u="none" strike="noStrike" kern="1200" cap="none" spc="0" normalizeH="0" noProof="0" dirty="0">
                <a:ln>
                  <a:noFill/>
                </a:ln>
                <a:effectLst/>
                <a:uLnTx/>
                <a:uFillTx/>
                <a:latin typeface="Baskerville Old Face" panose="02020602080505020303" pitchFamily="18" charset="0"/>
                <a:ea typeface="+mn-ea"/>
                <a:cs typeface="Arial" panose="020B0604020202020204" pitchFamily="34" charset="0"/>
              </a:rPr>
              <a:t> services</a:t>
            </a:r>
            <a:r>
              <a:rPr kumimoji="0" lang="en-US" sz="2400" b="0" i="0" u="none" strike="noStrike" kern="1200" cap="none" spc="0" normalizeH="0" baseline="0" noProof="0" dirty="0">
                <a:ln>
                  <a:noFill/>
                </a:ln>
                <a:effectLst/>
                <a:uLnTx/>
                <a:uFillTx/>
                <a:latin typeface="Baskerville Old Face" panose="02020602080505020303" pitchFamily="18" charset="0"/>
                <a:ea typeface="+mn-ea"/>
                <a:cs typeface="Arial" panose="020B0604020202020204" pitchFamily="34" charset="0"/>
              </a:rPr>
              <a:t>.</a:t>
            </a:r>
          </a:p>
          <a:p>
            <a:pPr marL="171450" marR="0" lvl="0" indent="-171450" defTabSz="685800" rtl="0" eaLnBrk="1" fontAlgn="auto" latinLnBrk="0" hangingPunct="1">
              <a:spcBef>
                <a:spcPts val="75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effectLst/>
              <a:uLnTx/>
              <a:uFillTx/>
              <a:latin typeface="Baskerville Old Face" panose="02020602080505020303" pitchFamily="18" charset="0"/>
              <a:ea typeface="+mn-ea"/>
              <a:cs typeface="Arial" panose="020B0604020202020204" pitchFamily="34" charset="0"/>
            </a:endParaRPr>
          </a:p>
          <a:p>
            <a:pPr marL="171450" marR="0" lvl="0" indent="-171450" defTabSz="685800" rtl="0" eaLnBrk="1" fontAlgn="auto" latinLnBrk="0" hangingPunct="1">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Baskerville Old Face" panose="02020602080505020303" pitchFamily="18" charset="0"/>
                <a:ea typeface="+mn-ea"/>
                <a:cs typeface="Arial" panose="020B0604020202020204" pitchFamily="34" charset="0"/>
              </a:rPr>
              <a:t>Many times, they are illegally charging for services and may lack the qualifications required for VA accreditation.</a:t>
            </a:r>
          </a:p>
          <a:p>
            <a:pPr marL="0" marR="0" lvl="0" indent="0" defTabSz="685800" rtl="0" eaLnBrk="1" fontAlgn="auto" latinLnBrk="0" hangingPunct="1">
              <a:spcBef>
                <a:spcPts val="750"/>
              </a:spcBef>
              <a:spcAft>
                <a:spcPts val="0"/>
              </a:spcAft>
              <a:buClrTx/>
              <a:buSzTx/>
              <a:buNone/>
              <a:tabLst/>
              <a:defRPr/>
            </a:pPr>
            <a:endParaRPr kumimoji="0" lang="en-US" sz="2400" b="0" i="0" u="none" strike="noStrike" kern="1200" cap="none" spc="0" normalizeH="0" baseline="0" noProof="0" dirty="0">
              <a:ln>
                <a:noFill/>
              </a:ln>
              <a:effectLst/>
              <a:uLnTx/>
              <a:uFillTx/>
              <a:latin typeface="Baskerville Old Face" panose="02020602080505020303" pitchFamily="18" charset="0"/>
              <a:ea typeface="+mn-ea"/>
              <a:cs typeface="Arial" panose="020B0604020202020204" pitchFamily="34" charset="0"/>
            </a:endParaRPr>
          </a:p>
          <a:p>
            <a:pPr marL="171450" marR="0" lvl="0" indent="-171450" defTabSz="685800" rtl="0" eaLnBrk="1" fontAlgn="auto" latinLnBrk="0" hangingPunct="1">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Baskerville Old Face" panose="02020602080505020303" pitchFamily="18" charset="0"/>
                <a:ea typeface="+mn-ea"/>
                <a:cs typeface="Arial" panose="020B0604020202020204" pitchFamily="34" charset="0"/>
              </a:rPr>
              <a:t>Non-accredited</a:t>
            </a:r>
            <a:r>
              <a:rPr kumimoji="0" lang="en-US" sz="2400" b="0" i="0" u="none" strike="noStrike" kern="1200" cap="none" spc="0" normalizeH="0" noProof="0" dirty="0">
                <a:ln>
                  <a:noFill/>
                </a:ln>
                <a:effectLst/>
                <a:uLnTx/>
                <a:uFillTx/>
                <a:latin typeface="Baskerville Old Face" panose="02020602080505020303" pitchFamily="18" charset="0"/>
                <a:ea typeface="+mn-ea"/>
                <a:cs typeface="Arial" panose="020B0604020202020204" pitchFamily="34" charset="0"/>
              </a:rPr>
              <a:t> persons often provide mis-information or false</a:t>
            </a:r>
            <a:r>
              <a:rPr lang="en-US" sz="2400" dirty="0">
                <a:latin typeface="Baskerville Old Face" panose="02020602080505020303" pitchFamily="18" charset="0"/>
                <a:cs typeface="Arial" panose="020B0604020202020204" pitchFamily="34" charset="0"/>
              </a:rPr>
              <a:t> hoods that most times will negatively affect the outcome of a claim.</a:t>
            </a:r>
          </a:p>
          <a:p>
            <a:pPr marL="0" marR="0" lvl="0" indent="0" defTabSz="685800" rtl="0" eaLnBrk="1" fontAlgn="auto" latinLnBrk="0" hangingPunct="1">
              <a:spcBef>
                <a:spcPts val="750"/>
              </a:spcBef>
              <a:spcAft>
                <a:spcPts val="0"/>
              </a:spcAft>
              <a:buClrTx/>
              <a:buSzTx/>
              <a:buNone/>
              <a:tabLst/>
              <a:defRPr/>
            </a:pPr>
            <a:endParaRPr lang="en-US" sz="2400" dirty="0">
              <a:latin typeface="Baskerville Old Face" panose="02020602080505020303" pitchFamily="18" charset="0"/>
              <a:cs typeface="Arial" panose="020B0604020202020204" pitchFamily="34" charset="0"/>
            </a:endParaRPr>
          </a:p>
          <a:p>
            <a:pPr marL="171450" indent="-171450" defTabSz="685800">
              <a:spcBef>
                <a:spcPts val="750"/>
              </a:spcBef>
              <a:defRPr/>
            </a:pPr>
            <a:r>
              <a:rPr lang="en-US" sz="2400" dirty="0">
                <a:latin typeface="Baskerville Old Face" panose="02020602080505020303" pitchFamily="18" charset="0"/>
                <a:cs typeface="Arial" panose="020B0604020202020204" pitchFamily="34" charset="0"/>
              </a:rPr>
              <a:t>PSOs are not accredited and therefore PSOs </a:t>
            </a:r>
            <a:r>
              <a:rPr lang="en-US" sz="2400" b="1" u="sng" dirty="0">
                <a:latin typeface="Baskerville Old Face" panose="02020602080505020303" pitchFamily="18" charset="0"/>
                <a:cs typeface="Arial" panose="020B0604020202020204" pitchFamily="34" charset="0"/>
              </a:rPr>
              <a:t>ARE NOT </a:t>
            </a:r>
            <a:r>
              <a:rPr lang="en-US" sz="2400" dirty="0">
                <a:latin typeface="Baskerville Old Face" panose="02020602080505020303" pitchFamily="18" charset="0"/>
                <a:cs typeface="Arial" panose="020B0604020202020204" pitchFamily="34" charset="0"/>
              </a:rPr>
              <a:t>insured or covered by their Department or NVS. This means PSOs can personally be held financially responsible for any lawsuits brought against them for misrepresentation or misfiled claims for VA benefits. </a:t>
            </a:r>
            <a:endParaRPr kumimoji="0" lang="en-US" sz="2400" b="0" i="0" u="none" strike="noStrike" kern="1200" cap="none" spc="0" normalizeH="0" baseline="0" noProof="0" dirty="0">
              <a:ln>
                <a:noFill/>
              </a:ln>
              <a:effectLst/>
              <a:uLnTx/>
              <a:uFillTx/>
              <a:latin typeface="Baskerville Old Face" panose="02020602080505020303" pitchFamily="18" charset="0"/>
              <a:ea typeface="+mn-ea"/>
              <a:cs typeface="Arial" panose="020B0604020202020204" pitchFamily="34" charset="0"/>
            </a:endParaRPr>
          </a:p>
        </p:txBody>
      </p:sp>
    </p:spTree>
    <p:extLst>
      <p:ext uri="{BB962C8B-B14F-4D97-AF65-F5344CB8AC3E}">
        <p14:creationId xmlns:p14="http://schemas.microsoft.com/office/powerpoint/2010/main" val="146763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60F7F3-C96E-5563-CF1E-F2B0E534FFE3}"/>
              </a:ext>
            </a:extLst>
          </p:cNvPr>
          <p:cNvSpPr>
            <a:spLocks noGrp="1"/>
          </p:cNvSpPr>
          <p:nvPr>
            <p:ph type="title"/>
          </p:nvPr>
        </p:nvSpPr>
        <p:spPr>
          <a:xfrm>
            <a:off x="466722" y="586855"/>
            <a:ext cx="3201366" cy="3387497"/>
          </a:xfrm>
        </p:spPr>
        <p:txBody>
          <a:bodyPr anchor="b">
            <a:normAutofit/>
          </a:bodyPr>
          <a:lstStyle/>
          <a:p>
            <a:pPr algn="r"/>
            <a:r>
              <a:rPr lang="en-US" sz="3700" dirty="0">
                <a:solidFill>
                  <a:srgbClr val="FFFFFF"/>
                </a:solidFill>
                <a:latin typeface="Baskerville Old Face" panose="02020602080505020303" pitchFamily="18" charset="0"/>
              </a:rPr>
              <a:t>VFW Accredited Representatives </a:t>
            </a:r>
          </a:p>
        </p:txBody>
      </p:sp>
      <p:sp>
        <p:nvSpPr>
          <p:cNvPr id="3" name="Content Placeholder 2">
            <a:extLst>
              <a:ext uri="{FF2B5EF4-FFF2-40B4-BE49-F238E27FC236}">
                <a16:creationId xmlns:a16="http://schemas.microsoft.com/office/drawing/2014/main" id="{CE49A296-7255-2325-445D-7A40A347EB66}"/>
              </a:ext>
            </a:extLst>
          </p:cNvPr>
          <p:cNvSpPr>
            <a:spLocks noGrp="1"/>
          </p:cNvSpPr>
          <p:nvPr>
            <p:ph idx="1"/>
          </p:nvPr>
        </p:nvSpPr>
        <p:spPr>
          <a:xfrm>
            <a:off x="4810259" y="649480"/>
            <a:ext cx="6555347" cy="5546047"/>
          </a:xfrm>
        </p:spPr>
        <p:txBody>
          <a:bodyPr anchor="ctr">
            <a:normAutofit lnSpcReduction="10000"/>
          </a:bodyPr>
          <a:lstStyle/>
          <a:p>
            <a:pPr marL="0" marR="0" lvl="0" indent="0" defTabSz="914363" rtl="0" eaLnBrk="1" fontAlgn="auto" latinLnBrk="0" hangingPunct="1">
              <a:spcBef>
                <a:spcPts val="1000"/>
              </a:spcBef>
              <a:spcAft>
                <a:spcPts val="0"/>
              </a:spcAft>
              <a:buClrTx/>
              <a:buSzTx/>
              <a:buFont typeface="Arial" panose="020B0604020202020204" pitchFamily="34" charset="0"/>
              <a:buNone/>
              <a:tabLst/>
              <a:defRPr/>
            </a:pPr>
            <a:r>
              <a:rPr lang="en-US" sz="2000" dirty="0">
                <a:latin typeface="Baskerville Old Face" panose="02020602080505020303" pitchFamily="18" charset="0"/>
                <a:cs typeface="Times New Roman" panose="02020603050405020304" pitchFamily="18" charset="0"/>
              </a:rPr>
              <a:t>The VFW has many types of accredited representatives (VSOs). There is the Department Service Officer (DSO), which is responsible for the Service Officer Program, Assistant Veteran Service Officers (AVSO), and Claims Consultants.</a:t>
            </a:r>
          </a:p>
          <a:p>
            <a:pPr marL="0" marR="0" lvl="0" indent="0" defTabSz="914363" rtl="0" eaLnBrk="1" fontAlgn="auto" latinLnBrk="0" hangingPunct="1">
              <a:spcBef>
                <a:spcPts val="1000"/>
              </a:spcBef>
              <a:spcAft>
                <a:spcPts val="0"/>
              </a:spcAft>
              <a:buClrTx/>
              <a:buSzTx/>
              <a:buFont typeface="Arial" panose="020B0604020202020204" pitchFamily="34" charset="0"/>
              <a:buNone/>
              <a:tabLst/>
              <a:defRPr/>
            </a:pPr>
            <a:endParaRPr lang="en-US" sz="2000" b="1" dirty="0">
              <a:latin typeface="Baskerville Old Face" panose="02020602080505020303" pitchFamily="18" charset="0"/>
              <a:cs typeface="Times New Roman" panose="02020603050405020304" pitchFamily="18" charset="0"/>
            </a:endParaRPr>
          </a:p>
          <a:p>
            <a:pPr marL="0" marR="0" lvl="0" indent="0" defTabSz="914363" rtl="0" eaLnBrk="1" fontAlgn="auto" latinLnBrk="0" hangingPunct="1">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effectLst/>
                <a:uLnTx/>
                <a:uFillTx/>
                <a:latin typeface="Baskerville Old Face" panose="02020602080505020303" pitchFamily="18" charset="0"/>
                <a:cs typeface="Times New Roman" panose="02020603050405020304" pitchFamily="18" charset="0"/>
              </a:rPr>
              <a:t>Myth: </a:t>
            </a:r>
            <a:r>
              <a:rPr kumimoji="0" lang="en-US" sz="2000" b="0" i="0" u="none" strike="noStrike" kern="1200" cap="none" spc="0" normalizeH="0" baseline="0" noProof="0" dirty="0">
                <a:ln>
                  <a:noFill/>
                </a:ln>
                <a:effectLst/>
                <a:uLnTx/>
                <a:uFillTx/>
                <a:latin typeface="Baskerville Old Face" panose="02020602080505020303" pitchFamily="18" charset="0"/>
                <a:cs typeface="Times New Roman" panose="02020603050405020304" pitchFamily="18" charset="0"/>
              </a:rPr>
              <a:t>The DSO, AVSO, and Claims Consultant all have their own unique roles and responsibilities</a:t>
            </a:r>
            <a:r>
              <a:rPr kumimoji="0" lang="en-US" sz="2000" b="1" i="0" u="none" strike="noStrike" kern="1200" cap="none" spc="0" normalizeH="0" baseline="0" noProof="0" dirty="0">
                <a:ln>
                  <a:noFill/>
                </a:ln>
                <a:effectLst/>
                <a:uLnTx/>
                <a:uFillTx/>
                <a:latin typeface="Baskerville Old Face" panose="02020602080505020303" pitchFamily="18" charset="0"/>
                <a:cs typeface="Times New Roman" panose="02020603050405020304" pitchFamily="18" charset="0"/>
              </a:rPr>
              <a:t> </a:t>
            </a:r>
          </a:p>
          <a:p>
            <a:pPr marL="0" marR="0" lvl="0" indent="0" defTabSz="914363" rtl="0" eaLnBrk="1" fontAlgn="auto" latinLnBrk="0" hangingPunct="1">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effectLst/>
              <a:uLnTx/>
              <a:uFillTx/>
              <a:latin typeface="Baskerville Old Face" panose="02020602080505020303" pitchFamily="18" charset="0"/>
              <a:cs typeface="Times New Roman" panose="02020603050405020304" pitchFamily="18" charset="0"/>
            </a:endParaRPr>
          </a:p>
          <a:p>
            <a:pPr marL="0" marR="0" lvl="0" indent="0" defTabSz="914363" rtl="0" eaLnBrk="1" fontAlgn="auto" latinLnBrk="0" hangingPunct="1">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effectLst/>
                <a:uLnTx/>
                <a:uFillTx/>
                <a:latin typeface="Baskerville Old Face" panose="02020602080505020303" pitchFamily="18" charset="0"/>
                <a:cs typeface="Times New Roman" panose="02020603050405020304" pitchFamily="18" charset="0"/>
              </a:rPr>
              <a:t>Fact: </a:t>
            </a:r>
            <a:r>
              <a:rPr kumimoji="0" lang="en-US" sz="2000" b="0" i="0" u="none" strike="noStrike" kern="1200" cap="none" spc="0" normalizeH="0" baseline="0" noProof="0" dirty="0">
                <a:ln>
                  <a:noFill/>
                </a:ln>
                <a:effectLst/>
                <a:uLnTx/>
                <a:uFillTx/>
                <a:latin typeface="Baskerville Old Face" panose="02020602080505020303" pitchFamily="18" charset="0"/>
                <a:cs typeface="Times New Roman" panose="02020603050405020304" pitchFamily="18" charset="0"/>
              </a:rPr>
              <a:t>The DSO has their own unique role and responsibilities however, </a:t>
            </a:r>
            <a:r>
              <a:rPr kumimoji="0" lang="en-US" sz="2000" i="0" strike="noStrike" kern="1200" cap="none" spc="0" normalizeH="0" baseline="0" noProof="0" dirty="0">
                <a:ln>
                  <a:noFill/>
                </a:ln>
                <a:effectLst/>
                <a:uLnTx/>
                <a:uFillTx/>
                <a:latin typeface="Baskerville Old Face" panose="02020602080505020303" pitchFamily="18" charset="0"/>
                <a:cs typeface="Times New Roman" panose="02020603050405020304" pitchFamily="18" charset="0"/>
              </a:rPr>
              <a:t>the roles and responsibilities of the AVSOs and Claims Consultants </a:t>
            </a:r>
            <a:r>
              <a:rPr kumimoji="0" lang="en-US" sz="2000" b="1" i="0" u="sng" strike="noStrike" kern="1200" cap="none" spc="0" normalizeH="0" baseline="0" noProof="0" dirty="0">
                <a:ln>
                  <a:noFill/>
                </a:ln>
                <a:effectLst/>
                <a:uLnTx/>
                <a:uFillTx/>
                <a:latin typeface="Baskerville Old Face" panose="02020602080505020303" pitchFamily="18" charset="0"/>
                <a:cs typeface="Times New Roman" panose="02020603050405020304" pitchFamily="18" charset="0"/>
              </a:rPr>
              <a:t>are the same</a:t>
            </a:r>
            <a:r>
              <a:rPr kumimoji="0" lang="en-US" sz="2000" b="0" i="0" u="none" strike="noStrike" kern="1200" cap="none" spc="0" normalizeH="0" baseline="0" noProof="0" dirty="0">
                <a:ln>
                  <a:noFill/>
                </a:ln>
                <a:effectLst/>
                <a:uLnTx/>
                <a:uFillTx/>
                <a:latin typeface="Baskerville Old Face" panose="02020602080505020303" pitchFamily="18" charset="0"/>
                <a:cs typeface="Times New Roman" panose="02020603050405020304" pitchFamily="18" charset="0"/>
              </a:rPr>
              <a:t>. </a:t>
            </a:r>
          </a:p>
          <a:p>
            <a:pPr marL="0" marR="0" lvl="0" indent="0" defTabSz="914363" rtl="0" eaLnBrk="1" fontAlgn="auto" latinLnBrk="0" hangingPunct="1">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effectLst/>
              <a:uLnTx/>
              <a:uFillTx/>
              <a:latin typeface="Baskerville Old Face" panose="02020602080505020303" pitchFamily="18" charset="0"/>
              <a:cs typeface="Times New Roman" panose="02020603050405020304" pitchFamily="18" charset="0"/>
            </a:endParaRPr>
          </a:p>
          <a:p>
            <a:pPr marL="0" marR="0" lvl="0" indent="0" defTabSz="914363" rtl="0" eaLnBrk="1" fontAlgn="auto" latinLnBrk="0" hangingPunct="1">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effectLst/>
                <a:uLnTx/>
                <a:uFillTx/>
                <a:latin typeface="Baskerville Old Face" panose="02020602080505020303" pitchFamily="18" charset="0"/>
                <a:cs typeface="Times New Roman" panose="02020603050405020304" pitchFamily="18" charset="0"/>
              </a:rPr>
              <a:t>When it comes to claims work, either the person is accredited or not –</a:t>
            </a:r>
            <a:r>
              <a:rPr kumimoji="0" lang="en-US" sz="2000" b="1" i="0" u="none" strike="noStrike" kern="1200" cap="none" spc="0" normalizeH="0" baseline="0" noProof="0" dirty="0">
                <a:ln>
                  <a:noFill/>
                </a:ln>
                <a:effectLst/>
                <a:uLnTx/>
                <a:uFillTx/>
                <a:latin typeface="Baskerville Old Face" panose="02020602080505020303" pitchFamily="18" charset="0"/>
                <a:cs typeface="Times New Roman" panose="02020603050405020304" pitchFamily="18" charset="0"/>
              </a:rPr>
              <a:t>title doesn’t matter</a:t>
            </a:r>
            <a:r>
              <a:rPr kumimoji="0" lang="en-US" sz="2000" b="0" i="0" u="none" strike="noStrike" kern="1200" cap="none" spc="0" normalizeH="0" baseline="0" noProof="0" dirty="0">
                <a:ln>
                  <a:noFill/>
                </a:ln>
                <a:effectLst/>
                <a:uLnTx/>
                <a:uFillTx/>
                <a:latin typeface="Baskerville Old Face" panose="02020602080505020303" pitchFamily="18" charset="0"/>
                <a:cs typeface="Times New Roman" panose="02020603050405020304" pitchFamily="18" charset="0"/>
              </a:rPr>
              <a:t>.</a:t>
            </a:r>
          </a:p>
          <a:p>
            <a:pPr marL="0" indent="0">
              <a:buNone/>
            </a:pPr>
            <a:r>
              <a:rPr lang="en-US" sz="2000" dirty="0">
                <a:latin typeface="Baskerville Old Face" panose="02020602080505020303" pitchFamily="18" charset="0"/>
              </a:rPr>
              <a:t>Every accredited representative goes through the same extensive training under the guidance of their Department and NVS.</a:t>
            </a:r>
          </a:p>
        </p:txBody>
      </p:sp>
    </p:spTree>
    <p:extLst>
      <p:ext uri="{BB962C8B-B14F-4D97-AF65-F5344CB8AC3E}">
        <p14:creationId xmlns:p14="http://schemas.microsoft.com/office/powerpoint/2010/main" val="42273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F1EBA9-A69E-05B7-4659-41A402F6B07A}"/>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latin typeface="Baskerville Old Face" panose="02020602080505020303" pitchFamily="18" charset="0"/>
              </a:rPr>
              <a:t>VSOs and PSOs</a:t>
            </a:r>
          </a:p>
        </p:txBody>
      </p:sp>
      <p:sp>
        <p:nvSpPr>
          <p:cNvPr id="11" name="Content Placeholder 10">
            <a:extLst>
              <a:ext uri="{FF2B5EF4-FFF2-40B4-BE49-F238E27FC236}">
                <a16:creationId xmlns:a16="http://schemas.microsoft.com/office/drawing/2014/main" id="{29A73270-DADE-BEC3-4B13-A27E4B90CB35}"/>
              </a:ext>
            </a:extLst>
          </p:cNvPr>
          <p:cNvSpPr>
            <a:spLocks noGrp="1"/>
          </p:cNvSpPr>
          <p:nvPr>
            <p:ph idx="1"/>
          </p:nvPr>
        </p:nvSpPr>
        <p:spPr/>
        <p:txBody>
          <a:bodyPr>
            <a:normAutofit fontScale="77500" lnSpcReduction="20000"/>
          </a:bodyPr>
          <a:lstStyle/>
          <a:p>
            <a:pPr marL="0" indent="0">
              <a:buNone/>
            </a:pPr>
            <a:r>
              <a:rPr lang="en-US" b="1" dirty="0">
                <a:latin typeface="Baskerville Old Face" panose="02020602080505020303" pitchFamily="18" charset="0"/>
              </a:rPr>
              <a:t>Myth: </a:t>
            </a:r>
            <a:r>
              <a:rPr lang="en-US" dirty="0">
                <a:latin typeface="Baskerville Old Face" panose="02020602080505020303" pitchFamily="18" charset="0"/>
              </a:rPr>
              <a:t>VSOs are authorized to give claim status updates to Post Service officers.</a:t>
            </a:r>
          </a:p>
          <a:p>
            <a:pPr marL="0" indent="0">
              <a:buNone/>
            </a:pPr>
            <a:endParaRPr lang="en-US" dirty="0">
              <a:latin typeface="Baskerville Old Face" panose="02020602080505020303" pitchFamily="18" charset="0"/>
            </a:endParaRPr>
          </a:p>
          <a:p>
            <a:pPr marL="0" indent="0">
              <a:buNone/>
            </a:pPr>
            <a:r>
              <a:rPr lang="en-US" b="1" dirty="0">
                <a:latin typeface="Baskerville Old Face" panose="02020602080505020303" pitchFamily="18" charset="0"/>
              </a:rPr>
              <a:t>Fact: </a:t>
            </a:r>
            <a:r>
              <a:rPr lang="en-US" dirty="0">
                <a:latin typeface="Baskerville Old Face" panose="02020602080505020303" pitchFamily="18" charset="0"/>
              </a:rPr>
              <a:t>VSOs </a:t>
            </a:r>
            <a:r>
              <a:rPr lang="en-US" u="sng" dirty="0">
                <a:latin typeface="Baskerville Old Face" panose="02020602080505020303" pitchFamily="18" charset="0"/>
              </a:rPr>
              <a:t>are not authorized </a:t>
            </a:r>
            <a:r>
              <a:rPr lang="en-US" dirty="0">
                <a:latin typeface="Baskerville Old Face" panose="02020602080505020303" pitchFamily="18" charset="0"/>
              </a:rPr>
              <a:t>to give claim status updates to Post Service Officers unless the veteran is with the Post Service Officer and written permission from the veteran naming the individual PSO as a person who can receive information, is on record with the VSO. </a:t>
            </a:r>
          </a:p>
          <a:p>
            <a:pPr marL="0" indent="0">
              <a:buNone/>
            </a:pPr>
            <a:endParaRPr lang="en-US" dirty="0">
              <a:latin typeface="Baskerville Old Face" panose="02020602080505020303" pitchFamily="18" charset="0"/>
            </a:endParaRPr>
          </a:p>
          <a:p>
            <a:pPr marL="0" indent="0">
              <a:buNone/>
            </a:pPr>
            <a:r>
              <a:rPr lang="en-US" dirty="0">
                <a:latin typeface="Baskerville Old Face" panose="02020602080505020303" pitchFamily="18" charset="0"/>
              </a:rPr>
              <a:t>Example: Simply writing Post 3245 PSO is not good enough – it must have the PSO’s name and is </a:t>
            </a:r>
            <a:r>
              <a:rPr lang="en-US" b="1" u="sng" dirty="0">
                <a:latin typeface="Baskerville Old Face" panose="02020602080505020303" pitchFamily="18" charset="0"/>
              </a:rPr>
              <a:t>non-transferrable.</a:t>
            </a:r>
          </a:p>
          <a:p>
            <a:pPr marL="0" indent="0">
              <a:buNone/>
            </a:pPr>
            <a:endParaRPr lang="en-US" b="1" u="sng" dirty="0">
              <a:latin typeface="Baskerville Old Face" panose="02020602080505020303" pitchFamily="18" charset="0"/>
            </a:endParaRPr>
          </a:p>
          <a:p>
            <a:pPr marL="0" indent="0">
              <a:buNone/>
            </a:pPr>
            <a:r>
              <a:rPr lang="en-US" b="1" u="sng" dirty="0">
                <a:latin typeface="Baskerville Old Face" panose="02020602080505020303" pitchFamily="18" charset="0"/>
              </a:rPr>
              <a:t>At no time </a:t>
            </a:r>
            <a:r>
              <a:rPr lang="en-US" dirty="0">
                <a:latin typeface="Baskerville Old Face" panose="02020602080505020303" pitchFamily="18" charset="0"/>
              </a:rPr>
              <a:t>is an accredited representative allowed to release any financial information or discuss a rating with a PSO. </a:t>
            </a:r>
          </a:p>
          <a:p>
            <a:pPr marL="0" indent="0">
              <a:buNone/>
            </a:pPr>
            <a:r>
              <a:rPr lang="en-US" b="1" u="sng" dirty="0">
                <a:latin typeface="Baskerville Old Face" panose="02020602080505020303" pitchFamily="18" charset="0"/>
              </a:rPr>
              <a:t>At no time </a:t>
            </a:r>
            <a:r>
              <a:rPr lang="en-US" dirty="0">
                <a:latin typeface="Baskerville Old Face" panose="02020602080505020303" pitchFamily="18" charset="0"/>
              </a:rPr>
              <a:t>can a PSO tell an accredited representative to file a claim or an appeal on behalf of another veteran. </a:t>
            </a:r>
          </a:p>
          <a:p>
            <a:pPr marL="0" indent="0">
              <a:buNone/>
            </a:pPr>
            <a:endParaRPr lang="en-US" dirty="0">
              <a:latin typeface="Baskerville Old Face" panose="02020602080505020303" pitchFamily="18" charset="0"/>
            </a:endParaRPr>
          </a:p>
        </p:txBody>
      </p:sp>
    </p:spTree>
    <p:extLst>
      <p:ext uri="{BB962C8B-B14F-4D97-AF65-F5344CB8AC3E}">
        <p14:creationId xmlns:p14="http://schemas.microsoft.com/office/powerpoint/2010/main" val="83418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1623</TotalTime>
  <Words>3807</Words>
  <Application>Microsoft Office PowerPoint</Application>
  <PresentationFormat>Widescreen</PresentationFormat>
  <Paragraphs>294</Paragraphs>
  <Slides>40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Baskerville Old Face</vt:lpstr>
      <vt:lpstr>Calibri</vt:lpstr>
      <vt:lpstr>Calibri Light</vt:lpstr>
      <vt:lpstr>Symbol</vt:lpstr>
      <vt:lpstr>Times New Roman</vt:lpstr>
      <vt:lpstr>Office Theme</vt:lpstr>
      <vt:lpstr>VFW Department of Missouri Post Service Officer Training</vt:lpstr>
      <vt:lpstr>Post Service Officer Introduction</vt:lpstr>
      <vt:lpstr>What is a Post Service Officer</vt:lpstr>
      <vt:lpstr>What is expected of a Missouri VFW Post Service Officer</vt:lpstr>
      <vt:lpstr>Representation</vt:lpstr>
      <vt:lpstr>Representation – Why is Accreditation Important? </vt:lpstr>
      <vt:lpstr>Representation – Why is Accreditation Important? continued</vt:lpstr>
      <vt:lpstr>VFW Accredited Representatives </vt:lpstr>
      <vt:lpstr>VSOs and PSOs</vt:lpstr>
      <vt:lpstr>Representation - General </vt:lpstr>
      <vt:lpstr>Representation – How to Know if Someone is Accredited </vt:lpstr>
      <vt:lpstr>MISSOURI VFW ACCREDITED SERVICE OFFICERS </vt:lpstr>
      <vt:lpstr>Referral Forms</vt:lpstr>
      <vt:lpstr>PowerPoint Presentation</vt:lpstr>
      <vt:lpstr>Referral Form QR Code</vt:lpstr>
      <vt:lpstr>QR Code Referral Form instructions</vt:lpstr>
      <vt:lpstr>Code of Conduct for Missouri PSOs</vt:lpstr>
      <vt:lpstr>Code of Conduct for Missouri PSOs continued</vt:lpstr>
      <vt:lpstr>Code of Conduct for Missouri PSOs continued</vt:lpstr>
      <vt:lpstr>Code of Conduct for Missouri PSOs continued </vt:lpstr>
      <vt:lpstr>Code of Conduct for PSOs continued</vt:lpstr>
      <vt:lpstr>What a Post Service Officer should NOT do</vt:lpstr>
      <vt:lpstr>What a Post Service Officer should NOT do continued</vt:lpstr>
      <vt:lpstr>What a Post Service Officer should NOT do continued</vt:lpstr>
      <vt:lpstr>What does all that mean? Do’s</vt:lpstr>
      <vt:lpstr>What does all that mean? Don'ts</vt:lpstr>
      <vt:lpstr>VFW Benefits and Resources</vt:lpstr>
      <vt:lpstr>VFW Benefits and Resources</vt:lpstr>
      <vt:lpstr>VA Benefits and Services</vt:lpstr>
      <vt:lpstr>VA Benefits and Services</vt:lpstr>
      <vt:lpstr>Eligibility References</vt:lpstr>
      <vt:lpstr>Service-Connected Compensation &amp; Non Service-Connected Pension</vt:lpstr>
      <vt:lpstr>Healthcare</vt:lpstr>
      <vt:lpstr>Education Benefits</vt:lpstr>
      <vt:lpstr>Survivors’ Benefits</vt:lpstr>
      <vt:lpstr>Burial Benefits</vt:lpstr>
      <vt:lpstr>Burial Benefits continued</vt:lpstr>
      <vt:lpstr>Guide for Post Service Officers </vt:lpstr>
      <vt:lpstr>VISO Events and All State Requirements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VFW Department of Missouri Post Service Officer Training</dc:title>
  <dc:creator>Bell, Shelley, VSOSLOU</dc:creator>
  <cp:lastModifiedBy>Bell, Shelley, VSOSLOU</cp:lastModifiedBy>
  <cp:revision>6</cp:revision>
  <dcterms:created xsi:type="dcterms:W3CDTF">2023-05-31T19:22:04Z</dcterms:created>
  <dcterms:modified xsi:type="dcterms:W3CDTF">2024-06-06T14:43:55Z</dcterms:modified>
</cp:coreProperties>
</file>